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1"/>
  </p:notesMasterIdLst>
  <p:sldIdLst>
    <p:sldId id="256" r:id="rId2"/>
    <p:sldId id="263" r:id="rId3"/>
    <p:sldId id="269" r:id="rId4"/>
    <p:sldId id="270" r:id="rId5"/>
    <p:sldId id="264" r:id="rId6"/>
    <p:sldId id="258" r:id="rId7"/>
    <p:sldId id="260" r:id="rId8"/>
    <p:sldId id="271" r:id="rId9"/>
    <p:sldId id="272" r:id="rId10"/>
    <p:sldId id="257" r:id="rId11"/>
    <p:sldId id="261" r:id="rId12"/>
    <p:sldId id="262" r:id="rId13"/>
    <p:sldId id="273" r:id="rId14"/>
    <p:sldId id="266" r:id="rId15"/>
    <p:sldId id="274" r:id="rId16"/>
    <p:sldId id="275" r:id="rId17"/>
    <p:sldId id="276" r:id="rId18"/>
    <p:sldId id="268"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928" autoAdjust="0"/>
  </p:normalViewPr>
  <p:slideViewPr>
    <p:cSldViewPr snapToGrid="0">
      <p:cViewPr>
        <p:scale>
          <a:sx n="62" d="100"/>
          <a:sy n="62" d="100"/>
        </p:scale>
        <p:origin x="240" y="-444"/>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SAP%202000\Trials\DeadWeight\NormalRepairer\1.0%20kips\1\structure_physic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SAP%202000\Trials\DeadWeight\RandomUpwardRepairer\0.16\1\structure_physic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AP%202000\Trials\DeadWeight\RandomUpwardRepairer\0.16\1\structure_phys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title>
      <c:tx>
        <c:rich>
          <a:bodyPr/>
          <a:lstStyle/>
          <a:p>
            <a:pPr>
              <a:defRPr/>
            </a:pPr>
            <a:r>
              <a:rPr lang="en-US" sz="2800"/>
              <a:t>Location and Material Moments in Pre-Buckle State</a:t>
            </a:r>
          </a:p>
        </c:rich>
      </c:tx>
      <c:layout>
        <c:manualLayout>
          <c:xMode val="edge"/>
          <c:yMode val="edge"/>
          <c:x val="0.11426409815998546"/>
          <c:y val="4.853333163487903E-2"/>
        </c:manualLayout>
      </c:layout>
      <c:overlay val="1"/>
    </c:title>
    <c:autoTitleDeleted val="0"/>
    <c:plotArea>
      <c:layout>
        <c:manualLayout>
          <c:layoutTarget val="inner"/>
          <c:xMode val="edge"/>
          <c:yMode val="edge"/>
          <c:x val="7.1370859112436402E-2"/>
          <c:y val="1.4312396699478681E-2"/>
          <c:w val="0.8366959958115745"/>
          <c:h val="0.89457312004993461"/>
        </c:manualLayout>
      </c:layout>
      <c:lineChart>
        <c:grouping val="standard"/>
        <c:varyColors val="0"/>
        <c:ser>
          <c:idx val="0"/>
          <c:order val="0"/>
          <c:tx>
            <c:v>Beam 1</c:v>
          </c:tx>
          <c:marker>
            <c:symbol val="none"/>
          </c:marker>
          <c:val>
            <c:numRef>
              <c:f>structure_physics!$B$1:$B$215</c:f>
              <c:numCache>
                <c:formatCode>General</c:formatCode>
                <c:ptCount val="215"/>
                <c:pt idx="0">
                  <c:v>0</c:v>
                </c:pt>
                <c:pt idx="1">
                  <c:v>0</c:v>
                </c:pt>
                <c:pt idx="2">
                  <c:v>0</c:v>
                </c:pt>
                <c:pt idx="3">
                  <c:v>0</c:v>
                </c:pt>
                <c:pt idx="4">
                  <c:v>0</c:v>
                </c:pt>
                <c:pt idx="5">
                  <c:v>0</c:v>
                </c:pt>
                <c:pt idx="6">
                  <c:v>0</c:v>
                </c:pt>
                <c:pt idx="7">
                  <c:v>0</c:v>
                </c:pt>
                <c:pt idx="8">
                  <c:v>0</c:v>
                </c:pt>
                <c:pt idx="9">
                  <c:v>0</c:v>
                </c:pt>
                <c:pt idx="10">
                  <c:v>0</c:v>
                </c:pt>
                <c:pt idx="11">
                  <c:v>1.35906965588299E-2</c:v>
                </c:pt>
                <c:pt idx="12">
                  <c:v>1.35906965588299E-2</c:v>
                </c:pt>
                <c:pt idx="13">
                  <c:v>1.35906965588299E-2</c:v>
                </c:pt>
                <c:pt idx="14">
                  <c:v>1.35906965588299E-2</c:v>
                </c:pt>
                <c:pt idx="15">
                  <c:v>1.35906965588299E-2</c:v>
                </c:pt>
                <c:pt idx="16">
                  <c:v>1.35906965588299E-2</c:v>
                </c:pt>
                <c:pt idx="17">
                  <c:v>1.35906965588299E-2</c:v>
                </c:pt>
                <c:pt idx="18">
                  <c:v>1.35906965588299E-2</c:v>
                </c:pt>
                <c:pt idx="19">
                  <c:v>1.35906965588299E-2</c:v>
                </c:pt>
                <c:pt idx="20">
                  <c:v>1.35906965588299E-2</c:v>
                </c:pt>
                <c:pt idx="21">
                  <c:v>1.35906965588299E-2</c:v>
                </c:pt>
                <c:pt idx="22">
                  <c:v>1.35906965588299E-2</c:v>
                </c:pt>
                <c:pt idx="23">
                  <c:v>1.35906965588299E-2</c:v>
                </c:pt>
                <c:pt idx="24">
                  <c:v>2.2481298569114402E-2</c:v>
                </c:pt>
                <c:pt idx="25">
                  <c:v>3.13647325196603E-2</c:v>
                </c:pt>
                <c:pt idx="26">
                  <c:v>4.0236880545407902E-2</c:v>
                </c:pt>
                <c:pt idx="27">
                  <c:v>4.90941307333604E-2</c:v>
                </c:pt>
                <c:pt idx="28">
                  <c:v>5.7933377122584097E-2</c:v>
                </c:pt>
                <c:pt idx="29">
                  <c:v>6.87302984959937E-2</c:v>
                </c:pt>
                <c:pt idx="30">
                  <c:v>7.8329290130177198E-2</c:v>
                </c:pt>
                <c:pt idx="31">
                  <c:v>8.8073366864001995E-2</c:v>
                </c:pt>
                <c:pt idx="32">
                  <c:v>9.7960168353312393E-2</c:v>
                </c:pt>
                <c:pt idx="33">
                  <c:v>0.107982293331385</c:v>
                </c:pt>
                <c:pt idx="34">
                  <c:v>0.14269585884588201</c:v>
                </c:pt>
                <c:pt idx="35">
                  <c:v>0.10409059411706099</c:v>
                </c:pt>
                <c:pt idx="36">
                  <c:v>9.7114946819328404E-2</c:v>
                </c:pt>
                <c:pt idx="37">
                  <c:v>9.0237252751527594E-2</c:v>
                </c:pt>
                <c:pt idx="38">
                  <c:v>8.3463769416368294E-2</c:v>
                </c:pt>
                <c:pt idx="39">
                  <c:v>7.67989688542908E-2</c:v>
                </c:pt>
                <c:pt idx="40">
                  <c:v>7.0245821312857601E-2</c:v>
                </c:pt>
                <c:pt idx="41">
                  <c:v>6.3806244305951706E-2</c:v>
                </c:pt>
                <c:pt idx="42">
                  <c:v>5.7481836473895903E-2</c:v>
                </c:pt>
                <c:pt idx="43">
                  <c:v>5.1275123205464297E-2</c:v>
                </c:pt>
                <c:pt idx="44">
                  <c:v>4.5191767757801399E-2</c:v>
                </c:pt>
                <c:pt idx="45">
                  <c:v>4.5191767757801399E-2</c:v>
                </c:pt>
                <c:pt idx="46">
                  <c:v>4.5191767757801399E-2</c:v>
                </c:pt>
                <c:pt idx="47">
                  <c:v>4.5191767757801399E-2</c:v>
                </c:pt>
                <c:pt idx="48">
                  <c:v>4.5191767757801399E-2</c:v>
                </c:pt>
                <c:pt idx="49">
                  <c:v>4.5191767757801399E-2</c:v>
                </c:pt>
                <c:pt idx="50">
                  <c:v>4.5191767757801399E-2</c:v>
                </c:pt>
                <c:pt idx="51">
                  <c:v>4.5191767757801399E-2</c:v>
                </c:pt>
                <c:pt idx="52">
                  <c:v>4.5191767757801399E-2</c:v>
                </c:pt>
                <c:pt idx="53">
                  <c:v>4.5191767757801399E-2</c:v>
                </c:pt>
                <c:pt idx="54">
                  <c:v>4.5191767757801399E-2</c:v>
                </c:pt>
                <c:pt idx="55">
                  <c:v>4.5191767757801399E-2</c:v>
                </c:pt>
                <c:pt idx="56">
                  <c:v>4.5191767757801399E-2</c:v>
                </c:pt>
                <c:pt idx="57">
                  <c:v>5.3945687771496401E-2</c:v>
                </c:pt>
                <c:pt idx="58">
                  <c:v>6.2908396401447103E-2</c:v>
                </c:pt>
                <c:pt idx="59">
                  <c:v>7.2066359763755597E-2</c:v>
                </c:pt>
                <c:pt idx="60">
                  <c:v>8.1417294695065701E-2</c:v>
                </c:pt>
                <c:pt idx="61">
                  <c:v>9.0962221531882007E-2</c:v>
                </c:pt>
                <c:pt idx="62">
                  <c:v>0.10070172820206499</c:v>
                </c:pt>
                <c:pt idx="63">
                  <c:v>0.110634070601175</c:v>
                </c:pt>
                <c:pt idx="64">
                  <c:v>0.12075414458570401</c:v>
                </c:pt>
                <c:pt idx="65">
                  <c:v>0.13105290170514</c:v>
                </c:pt>
                <c:pt idx="66">
                  <c:v>0.14269585884588201</c:v>
                </c:pt>
                <c:pt idx="67">
                  <c:v>0.14594741451677201</c:v>
                </c:pt>
                <c:pt idx="68">
                  <c:v>0.15005124240818801</c:v>
                </c:pt>
                <c:pt idx="69">
                  <c:v>0.155044794854519</c:v>
                </c:pt>
                <c:pt idx="70">
                  <c:v>0.16096307180052699</c:v>
                </c:pt>
                <c:pt idx="71">
                  <c:v>0.16783685660622</c:v>
                </c:pt>
                <c:pt idx="72">
                  <c:v>0.175691290532075</c:v>
                </c:pt>
                <c:pt idx="73">
                  <c:v>0.18454482362017199</c:v>
                </c:pt>
                <c:pt idx="74">
                  <c:v>0.19440852114566101</c:v>
                </c:pt>
                <c:pt idx="75">
                  <c:v>0.20528566160446601</c:v>
                </c:pt>
                <c:pt idx="76">
                  <c:v>0.220170239626992</c:v>
                </c:pt>
                <c:pt idx="77">
                  <c:v>0.292065279017024</c:v>
                </c:pt>
                <c:pt idx="78">
                  <c:v>0.20270933686380499</c:v>
                </c:pt>
                <c:pt idx="79">
                  <c:v>0.19092035790006001</c:v>
                </c:pt>
                <c:pt idx="80">
                  <c:v>0.182879789628282</c:v>
                </c:pt>
                <c:pt idx="81">
                  <c:v>0.175385541725848</c:v>
                </c:pt>
                <c:pt idx="82">
                  <c:v>0.16843855226891499</c:v>
                </c:pt>
                <c:pt idx="83">
                  <c:v>0.162036594500024</c:v>
                </c:pt>
                <c:pt idx="84">
                  <c:v>0.15617454766935601</c:v>
                </c:pt>
                <c:pt idx="85">
                  <c:v>0.15084473586708699</c:v>
                </c:pt>
                <c:pt idx="86">
                  <c:v>0.14603734324635201</c:v>
                </c:pt>
                <c:pt idx="87">
                  <c:v>0.14174090930803701</c:v>
                </c:pt>
                <c:pt idx="88">
                  <c:v>0.13423471034919099</c:v>
                </c:pt>
                <c:pt idx="89">
                  <c:v>0.12693657884443499</c:v>
                </c:pt>
                <c:pt idx="90">
                  <c:v>0.11986018910330599</c:v>
                </c:pt>
                <c:pt idx="91">
                  <c:v>0.11145649565355301</c:v>
                </c:pt>
                <c:pt idx="92">
                  <c:v>0.105017000815</c:v>
                </c:pt>
                <c:pt idx="93">
                  <c:v>9.8798988748707794E-2</c:v>
                </c:pt>
                <c:pt idx="94">
                  <c:v>9.28137028322705E-2</c:v>
                </c:pt>
                <c:pt idx="95">
                  <c:v>8.7072460891860506E-2</c:v>
                </c:pt>
                <c:pt idx="96">
                  <c:v>8.1587324766104197E-2</c:v>
                </c:pt>
                <c:pt idx="97">
                  <c:v>7.6371960644856199E-2</c:v>
                </c:pt>
                <c:pt idx="98">
                  <c:v>7.6371960644856199E-2</c:v>
                </c:pt>
                <c:pt idx="99">
                  <c:v>7.6371960644856199E-2</c:v>
                </c:pt>
                <c:pt idx="100">
                  <c:v>7.6371960644856199E-2</c:v>
                </c:pt>
                <c:pt idx="101">
                  <c:v>7.6371960644856199E-2</c:v>
                </c:pt>
                <c:pt idx="102">
                  <c:v>7.6371960644856199E-2</c:v>
                </c:pt>
                <c:pt idx="103">
                  <c:v>7.6371960644856199E-2</c:v>
                </c:pt>
                <c:pt idx="104">
                  <c:v>7.6371960644856199E-2</c:v>
                </c:pt>
                <c:pt idx="105">
                  <c:v>7.6371960644856199E-2</c:v>
                </c:pt>
                <c:pt idx="106">
                  <c:v>7.6371960644856199E-2</c:v>
                </c:pt>
                <c:pt idx="107">
                  <c:v>7.6371960644856199E-2</c:v>
                </c:pt>
                <c:pt idx="108">
                  <c:v>7.6371960644856199E-2</c:v>
                </c:pt>
                <c:pt idx="109">
                  <c:v>7.6371960644856199E-2</c:v>
                </c:pt>
                <c:pt idx="110">
                  <c:v>8.3912168456643704E-2</c:v>
                </c:pt>
                <c:pt idx="111">
                  <c:v>9.1926866176883504E-2</c:v>
                </c:pt>
                <c:pt idx="112">
                  <c:v>0.100375438030292</c:v>
                </c:pt>
                <c:pt idx="113">
                  <c:v>0.109228031062721</c:v>
                </c:pt>
                <c:pt idx="114">
                  <c:v>0.120103767659457</c:v>
                </c:pt>
                <c:pt idx="115">
                  <c:v>0.12997348167674799</c:v>
                </c:pt>
                <c:pt idx="116">
                  <c:v>0.14024934038829001</c:v>
                </c:pt>
                <c:pt idx="117">
                  <c:v>0.150916364762017</c:v>
                </c:pt>
                <c:pt idx="118">
                  <c:v>0.161956953831286</c:v>
                </c:pt>
                <c:pt idx="119">
                  <c:v>0.17334999131361101</c:v>
                </c:pt>
                <c:pt idx="120">
                  <c:v>0.17933253244386299</c:v>
                </c:pt>
                <c:pt idx="121">
                  <c:v>0.18626736514574199</c:v>
                </c:pt>
                <c:pt idx="122">
                  <c:v>0.194192154137626</c:v>
                </c:pt>
                <c:pt idx="123">
                  <c:v>0.205337395235485</c:v>
                </c:pt>
                <c:pt idx="124">
                  <c:v>0.215982421671885</c:v>
                </c:pt>
                <c:pt idx="125">
                  <c:v>0.22786457256750001</c:v>
                </c:pt>
                <c:pt idx="126">
                  <c:v>0.24102866519150101</c:v>
                </c:pt>
                <c:pt idx="127">
                  <c:v>0.25551372607786998</c:v>
                </c:pt>
                <c:pt idx="128">
                  <c:v>0.271352092347312</c:v>
                </c:pt>
                <c:pt idx="129">
                  <c:v>0.292065279017024</c:v>
                </c:pt>
                <c:pt idx="130">
                  <c:v>0.289261099301582</c:v>
                </c:pt>
                <c:pt idx="131">
                  <c:v>0.287059223467591</c:v>
                </c:pt>
                <c:pt idx="132">
                  <c:v>0.28567449150306401</c:v>
                </c:pt>
                <c:pt idx="133">
                  <c:v>0.28540399647577003</c:v>
                </c:pt>
                <c:pt idx="134">
                  <c:v>0.29148245005185502</c:v>
                </c:pt>
                <c:pt idx="135">
                  <c:v>0.29614649669318399</c:v>
                </c:pt>
                <c:pt idx="136">
                  <c:v>0.303870112624124</c:v>
                </c:pt>
                <c:pt idx="137">
                  <c:v>0.32201383645902498</c:v>
                </c:pt>
                <c:pt idx="138">
                  <c:v>0.34951030682141299</c:v>
                </c:pt>
                <c:pt idx="139">
                  <c:v>0.384968964971109</c:v>
                </c:pt>
                <c:pt idx="140">
                  <c:v>1.3369490715674801</c:v>
                </c:pt>
                <c:pt idx="141">
                  <c:v>0.40103637374905998</c:v>
                </c:pt>
                <c:pt idx="142">
                  <c:v>0.37575522418835999</c:v>
                </c:pt>
                <c:pt idx="143">
                  <c:v>0.36151612650925302</c:v>
                </c:pt>
                <c:pt idx="144">
                  <c:v>0.34521047895234802</c:v>
                </c:pt>
                <c:pt idx="145">
                  <c:v>0.33770596909185202</c:v>
                </c:pt>
                <c:pt idx="146">
                  <c:v>0.332081053621468</c:v>
                </c:pt>
                <c:pt idx="147">
                  <c:v>0.32353905558997698</c:v>
                </c:pt>
                <c:pt idx="148">
                  <c:v>0.32148228040975801</c:v>
                </c:pt>
                <c:pt idx="149">
                  <c:v>0.320286135284305</c:v>
                </c:pt>
                <c:pt idx="150">
                  <c:v>0.31978326563429199</c:v>
                </c:pt>
                <c:pt idx="151">
                  <c:v>0.298333254453651</c:v>
                </c:pt>
                <c:pt idx="152">
                  <c:v>0.28270868990533099</c:v>
                </c:pt>
                <c:pt idx="153">
                  <c:v>0.268127268273532</c:v>
                </c:pt>
                <c:pt idx="154">
                  <c:v>0.25456326773424298</c:v>
                </c:pt>
                <c:pt idx="155">
                  <c:v>0.24198701905192899</c:v>
                </c:pt>
                <c:pt idx="156">
                  <c:v>0.23036535917481599</c:v>
                </c:pt>
                <c:pt idx="157">
                  <c:v>0.21694756294738801</c:v>
                </c:pt>
                <c:pt idx="158">
                  <c:v>0.20759627354978799</c:v>
                </c:pt>
                <c:pt idx="159">
                  <c:v>0.19900806140586499</c:v>
                </c:pt>
                <c:pt idx="160">
                  <c:v>0.191151631614108</c:v>
                </c:pt>
                <c:pt idx="161">
                  <c:v>0.18291836035815701</c:v>
                </c:pt>
                <c:pt idx="162">
                  <c:v>0.175096281511186</c:v>
                </c:pt>
                <c:pt idx="163">
                  <c:v>0.167695083622318</c:v>
                </c:pt>
                <c:pt idx="164">
                  <c:v>0.16072059688906101</c:v>
                </c:pt>
                <c:pt idx="165">
                  <c:v>0.15129166313265999</c:v>
                </c:pt>
                <c:pt idx="166">
                  <c:v>0.14527409609405101</c:v>
                </c:pt>
                <c:pt idx="167">
                  <c:v>0.139652270981619</c:v>
                </c:pt>
                <c:pt idx="168">
                  <c:v>0.13442102327915401</c:v>
                </c:pt>
                <c:pt idx="169">
                  <c:v>0.129572070095994</c:v>
                </c:pt>
                <c:pt idx="170">
                  <c:v>0.12509428579533699</c:v>
                </c:pt>
                <c:pt idx="171">
                  <c:v>0.12509428579533699</c:v>
                </c:pt>
                <c:pt idx="172">
                  <c:v>0.12509428579533699</c:v>
                </c:pt>
                <c:pt idx="173">
                  <c:v>0.12509428579533699</c:v>
                </c:pt>
                <c:pt idx="174">
                  <c:v>0.12509428579533699</c:v>
                </c:pt>
                <c:pt idx="175">
                  <c:v>0.12509428579533699</c:v>
                </c:pt>
                <c:pt idx="176">
                  <c:v>0.12509428579533699</c:v>
                </c:pt>
                <c:pt idx="177">
                  <c:v>0.12509428579533699</c:v>
                </c:pt>
                <c:pt idx="178">
                  <c:v>0.12509428579533699</c:v>
                </c:pt>
                <c:pt idx="179">
                  <c:v>0.12509428579533699</c:v>
                </c:pt>
                <c:pt idx="180">
                  <c:v>0.12509428579533699</c:v>
                </c:pt>
                <c:pt idx="181">
                  <c:v>0.12509428579533699</c:v>
                </c:pt>
                <c:pt idx="182">
                  <c:v>0.12509428579533699</c:v>
                </c:pt>
                <c:pt idx="183">
                  <c:v>0.13158029427694401</c:v>
                </c:pt>
                <c:pt idx="184">
                  <c:v>0.13871330924367301</c:v>
                </c:pt>
                <c:pt idx="185">
                  <c:v>0.14650617810758501</c:v>
                </c:pt>
                <c:pt idx="186">
                  <c:v>0.157859281842297</c:v>
                </c:pt>
                <c:pt idx="187">
                  <c:v>0.167166731346721</c:v>
                </c:pt>
                <c:pt idx="188">
                  <c:v>0.17720125869638101</c:v>
                </c:pt>
                <c:pt idx="189">
                  <c:v>0.18796344224440401</c:v>
                </c:pt>
                <c:pt idx="190">
                  <c:v>0.199447671497547</c:v>
                </c:pt>
                <c:pt idx="191">
                  <c:v>0.21164194697380601</c:v>
                </c:pt>
                <c:pt idx="192">
                  <c:v>0.22452772919113201</c:v>
                </c:pt>
                <c:pt idx="193">
                  <c:v>0.238104412797529</c:v>
                </c:pt>
                <c:pt idx="194">
                  <c:v>0.25129069516976599</c:v>
                </c:pt>
                <c:pt idx="195">
                  <c:v>0.26616011064971501</c:v>
                </c:pt>
                <c:pt idx="196">
                  <c:v>0.28283225642781501</c:v>
                </c:pt>
                <c:pt idx="197">
                  <c:v>0.30468021376080701</c:v>
                </c:pt>
                <c:pt idx="198">
                  <c:v>0.326289442242786</c:v>
                </c:pt>
                <c:pt idx="199">
                  <c:v>0.350299291061413</c:v>
                </c:pt>
                <c:pt idx="200">
                  <c:v>0.37686737609244197</c:v>
                </c:pt>
                <c:pt idx="201">
                  <c:v>0.41113989301741799</c:v>
                </c:pt>
                <c:pt idx="202">
                  <c:v>0.44478993231894298</c:v>
                </c:pt>
                <c:pt idx="203">
                  <c:v>0.45762731640988302</c:v>
                </c:pt>
                <c:pt idx="204">
                  <c:v>0.46958556431552301</c:v>
                </c:pt>
                <c:pt idx="205">
                  <c:v>0.49134674173771897</c:v>
                </c:pt>
                <c:pt idx="206">
                  <c:v>0.52010422155807801</c:v>
                </c:pt>
                <c:pt idx="207">
                  <c:v>0.57585504020707401</c:v>
                </c:pt>
                <c:pt idx="208">
                  <c:v>0.63471275298181196</c:v>
                </c:pt>
                <c:pt idx="209">
                  <c:v>0.71883810921912505</c:v>
                </c:pt>
                <c:pt idx="210">
                  <c:v>0.84224007564446801</c:v>
                </c:pt>
                <c:pt idx="211">
                  <c:v>1.0305737591209601</c:v>
                </c:pt>
                <c:pt idx="212">
                  <c:v>1.3369490715674801</c:v>
                </c:pt>
                <c:pt idx="213">
                  <c:v>1.87258820675181</c:v>
                </c:pt>
                <c:pt idx="214">
                  <c:v>3.3474796126504498</c:v>
                </c:pt>
              </c:numCache>
            </c:numRef>
          </c:val>
          <c:smooth val="0"/>
        </c:ser>
        <c:ser>
          <c:idx val="1"/>
          <c:order val="1"/>
          <c:tx>
            <c:v>Beam 2</c:v>
          </c:tx>
          <c:marker>
            <c:symbol val="none"/>
          </c:marker>
          <c:val>
            <c:numRef>
              <c:f>structure_physics!$D$1:$D$215</c:f>
              <c:numCache>
                <c:formatCode>General</c:formatCode>
                <c:ptCount val="215"/>
                <c:pt idx="34">
                  <c:v>1.41730294715601E-2</c:v>
                </c:pt>
                <c:pt idx="35">
                  <c:v>1.4057261152897601E-2</c:v>
                </c:pt>
                <c:pt idx="36">
                  <c:v>1.40434691062038E-2</c:v>
                </c:pt>
                <c:pt idx="37">
                  <c:v>1.40320673035528E-2</c:v>
                </c:pt>
                <c:pt idx="38">
                  <c:v>1.40227693020398E-2</c:v>
                </c:pt>
                <c:pt idx="39">
                  <c:v>1.4015325850319201E-2</c:v>
                </c:pt>
                <c:pt idx="40">
                  <c:v>1.4009525367458E-2</c:v>
                </c:pt>
                <c:pt idx="41">
                  <c:v>1.40051943100774E-2</c:v>
                </c:pt>
                <c:pt idx="42">
                  <c:v>1.40021974463707E-2</c:v>
                </c:pt>
                <c:pt idx="43">
                  <c:v>1.4000438052615E-2</c:v>
                </c:pt>
                <c:pt idx="44">
                  <c:v>1.3999858044554499E-2</c:v>
                </c:pt>
                <c:pt idx="45">
                  <c:v>1.3999858044554499E-2</c:v>
                </c:pt>
                <c:pt idx="46">
                  <c:v>1.3999858044554499E-2</c:v>
                </c:pt>
                <c:pt idx="47">
                  <c:v>1.3999858044554499E-2</c:v>
                </c:pt>
                <c:pt idx="48">
                  <c:v>1.3999858044554499E-2</c:v>
                </c:pt>
                <c:pt idx="49">
                  <c:v>1.3999858044554499E-2</c:v>
                </c:pt>
                <c:pt idx="50">
                  <c:v>1.3999858044554499E-2</c:v>
                </c:pt>
                <c:pt idx="51">
                  <c:v>1.3999858044554499E-2</c:v>
                </c:pt>
                <c:pt idx="52">
                  <c:v>1.3999858044554499E-2</c:v>
                </c:pt>
                <c:pt idx="53">
                  <c:v>1.3999858044554499E-2</c:v>
                </c:pt>
                <c:pt idx="54">
                  <c:v>1.3999858044554499E-2</c:v>
                </c:pt>
                <c:pt idx="55">
                  <c:v>1.3999858044554499E-2</c:v>
                </c:pt>
                <c:pt idx="56">
                  <c:v>1.3999858044554499E-2</c:v>
                </c:pt>
                <c:pt idx="57">
                  <c:v>1.40006916459201E-2</c:v>
                </c:pt>
                <c:pt idx="58">
                  <c:v>1.40032323595909E-2</c:v>
                </c:pt>
                <c:pt idx="59">
                  <c:v>1.40075998413312E-2</c:v>
                </c:pt>
                <c:pt idx="60">
                  <c:v>1.4013993266535201E-2</c:v>
                </c:pt>
                <c:pt idx="61">
                  <c:v>1.4022690927129501E-2</c:v>
                </c:pt>
                <c:pt idx="62">
                  <c:v>1.40340496141819E-2</c:v>
                </c:pt>
                <c:pt idx="63">
                  <c:v>1.40485037344176E-2</c:v>
                </c:pt>
                <c:pt idx="64">
                  <c:v>1.4066564096001001E-2</c:v>
                </c:pt>
                <c:pt idx="65">
                  <c:v>1.4088816287884999E-2</c:v>
                </c:pt>
                <c:pt idx="66">
                  <c:v>1.41730294715601E-2</c:v>
                </c:pt>
                <c:pt idx="67">
                  <c:v>2.3838048407334798E-2</c:v>
                </c:pt>
                <c:pt idx="68">
                  <c:v>3.3873077072188902E-2</c:v>
                </c:pt>
                <c:pt idx="69">
                  <c:v>4.43263123724284E-2</c:v>
                </c:pt>
                <c:pt idx="70">
                  <c:v>5.5242562971062198E-2</c:v>
                </c:pt>
                <c:pt idx="71">
                  <c:v>6.6662761576656404E-2</c:v>
                </c:pt>
                <c:pt idx="72">
                  <c:v>7.8623477847453493E-2</c:v>
                </c:pt>
                <c:pt idx="73">
                  <c:v>9.1156432046699001E-2</c:v>
                </c:pt>
                <c:pt idx="74">
                  <c:v>0.104288009655433</c:v>
                </c:pt>
                <c:pt idx="75">
                  <c:v>0.118038777189945</c:v>
                </c:pt>
                <c:pt idx="76">
                  <c:v>0.13430396087117399</c:v>
                </c:pt>
                <c:pt idx="77">
                  <c:v>0.19399900829804001</c:v>
                </c:pt>
                <c:pt idx="78">
                  <c:v>0.12819273917198201</c:v>
                </c:pt>
                <c:pt idx="79">
                  <c:v>0.11590887877674801</c:v>
                </c:pt>
                <c:pt idx="80">
                  <c:v>0.106108199000944</c:v>
                </c:pt>
                <c:pt idx="81">
                  <c:v>9.6659509195743995E-2</c:v>
                </c:pt>
                <c:pt idx="82">
                  <c:v>8.75585753980829E-2</c:v>
                </c:pt>
                <c:pt idx="83">
                  <c:v>7.8799132236842595E-2</c:v>
                </c:pt>
                <c:pt idx="84">
                  <c:v>7.0373511278046599E-2</c:v>
                </c:pt>
                <c:pt idx="85">
                  <c:v>6.22735786517776E-2</c:v>
                </c:pt>
                <c:pt idx="86">
                  <c:v>5.4492245787268398E-2</c:v>
                </c:pt>
                <c:pt idx="87">
                  <c:v>4.7026102891064299E-2</c:v>
                </c:pt>
                <c:pt idx="88">
                  <c:v>4.7107907750511602E-2</c:v>
                </c:pt>
                <c:pt idx="89">
                  <c:v>4.7187106577243502E-2</c:v>
                </c:pt>
                <c:pt idx="90">
                  <c:v>4.7261297925557201E-2</c:v>
                </c:pt>
                <c:pt idx="91">
                  <c:v>4.6601762846481397E-2</c:v>
                </c:pt>
                <c:pt idx="92">
                  <c:v>4.6661389337982799E-2</c:v>
                </c:pt>
                <c:pt idx="93">
                  <c:v>4.6711514269669401E-2</c:v>
                </c:pt>
                <c:pt idx="94">
                  <c:v>4.6751331195360103E-2</c:v>
                </c:pt>
                <c:pt idx="95">
                  <c:v>4.6780215830676798E-2</c:v>
                </c:pt>
                <c:pt idx="96">
                  <c:v>4.6797723873515502E-2</c:v>
                </c:pt>
                <c:pt idx="97">
                  <c:v>4.68035893983327E-2</c:v>
                </c:pt>
                <c:pt idx="98">
                  <c:v>4.68035893983327E-2</c:v>
                </c:pt>
                <c:pt idx="99">
                  <c:v>4.68035893983327E-2</c:v>
                </c:pt>
                <c:pt idx="100">
                  <c:v>4.68035893983327E-2</c:v>
                </c:pt>
                <c:pt idx="101">
                  <c:v>4.68035893983327E-2</c:v>
                </c:pt>
                <c:pt idx="102">
                  <c:v>4.68035893983327E-2</c:v>
                </c:pt>
                <c:pt idx="103">
                  <c:v>4.68035893983327E-2</c:v>
                </c:pt>
                <c:pt idx="104">
                  <c:v>4.68035893983327E-2</c:v>
                </c:pt>
                <c:pt idx="105">
                  <c:v>4.68035893983327E-2</c:v>
                </c:pt>
                <c:pt idx="106">
                  <c:v>4.68035893983327E-2</c:v>
                </c:pt>
                <c:pt idx="107">
                  <c:v>4.68035893983327E-2</c:v>
                </c:pt>
                <c:pt idx="108">
                  <c:v>4.68035893983327E-2</c:v>
                </c:pt>
                <c:pt idx="109">
                  <c:v>4.68035893983327E-2</c:v>
                </c:pt>
                <c:pt idx="110">
                  <c:v>4.6795174142565801E-2</c:v>
                </c:pt>
                <c:pt idx="111">
                  <c:v>4.67701108542957E-2</c:v>
                </c:pt>
                <c:pt idx="112">
                  <c:v>4.6728947945787198E-2</c:v>
                </c:pt>
                <c:pt idx="113">
                  <c:v>4.6672602647530897E-2</c:v>
                </c:pt>
                <c:pt idx="114">
                  <c:v>4.7339303798805701E-2</c:v>
                </c:pt>
                <c:pt idx="115">
                  <c:v>4.7259685811178398E-2</c:v>
                </c:pt>
                <c:pt idx="116">
                  <c:v>4.7170286183198497E-2</c:v>
                </c:pt>
                <c:pt idx="117">
                  <c:v>4.70749716922165E-2</c:v>
                </c:pt>
                <c:pt idx="118">
                  <c:v>4.6978276062577297E-2</c:v>
                </c:pt>
                <c:pt idx="119">
                  <c:v>4.6885389740922601E-2</c:v>
                </c:pt>
                <c:pt idx="120">
                  <c:v>5.7759598766932603E-2</c:v>
                </c:pt>
                <c:pt idx="121">
                  <c:v>6.9237532814715202E-2</c:v>
                </c:pt>
                <c:pt idx="122">
                  <c:v>8.1332037453347203E-2</c:v>
                </c:pt>
                <c:pt idx="123">
                  <c:v>9.5135293008585198E-2</c:v>
                </c:pt>
                <c:pt idx="124">
                  <c:v>0.10899162512985699</c:v>
                </c:pt>
                <c:pt idx="125">
                  <c:v>0.12367537234765801</c:v>
                </c:pt>
                <c:pt idx="126">
                  <c:v>0.13923487576551799</c:v>
                </c:pt>
                <c:pt idx="127">
                  <c:v>0.15571556922101901</c:v>
                </c:pt>
                <c:pt idx="128">
                  <c:v>0.17315866768406701</c:v>
                </c:pt>
                <c:pt idx="129">
                  <c:v>0.19399900829804001</c:v>
                </c:pt>
                <c:pt idx="130">
                  <c:v>0.200242746052263</c:v>
                </c:pt>
                <c:pt idx="131">
                  <c:v>0.20786906561148999</c:v>
                </c:pt>
                <c:pt idx="132">
                  <c:v>0.21708699643521501</c:v>
                </c:pt>
                <c:pt idx="133">
                  <c:v>0.228137570260072</c:v>
                </c:pt>
                <c:pt idx="134">
                  <c:v>0.24525790928890501</c:v>
                </c:pt>
                <c:pt idx="135">
                  <c:v>0.26211126491686998</c:v>
                </c:pt>
                <c:pt idx="136">
                  <c:v>0.282104779389307</c:v>
                </c:pt>
                <c:pt idx="137">
                  <c:v>0.31132824089458</c:v>
                </c:pt>
                <c:pt idx="138">
                  <c:v>0.34619834089607299</c:v>
                </c:pt>
                <c:pt idx="139">
                  <c:v>0.38374296251376</c:v>
                </c:pt>
                <c:pt idx="140">
                  <c:v>1.2170449130918899</c:v>
                </c:pt>
                <c:pt idx="141">
                  <c:v>0.38502189603265302</c:v>
                </c:pt>
                <c:pt idx="142">
                  <c:v>0.35294006707074499</c:v>
                </c:pt>
                <c:pt idx="143">
                  <c:v>0.33050029653284302</c:v>
                </c:pt>
                <c:pt idx="144">
                  <c:v>0.306507473753451</c:v>
                </c:pt>
                <c:pt idx="145">
                  <c:v>0.29040154638390198</c:v>
                </c:pt>
                <c:pt idx="146">
                  <c:v>0.27629853524479903</c:v>
                </c:pt>
                <c:pt idx="147">
                  <c:v>0.26029314945431298</c:v>
                </c:pt>
                <c:pt idx="148">
                  <c:v>0.25022056746903998</c:v>
                </c:pt>
                <c:pt idx="149">
                  <c:v>0.241387413775068</c:v>
                </c:pt>
                <c:pt idx="150">
                  <c:v>0.23365339577355501</c:v>
                </c:pt>
                <c:pt idx="151">
                  <c:v>0.21325492631710599</c:v>
                </c:pt>
                <c:pt idx="152">
                  <c:v>0.197424911237705</c:v>
                </c:pt>
                <c:pt idx="153">
                  <c:v>0.18241318843290999</c:v>
                </c:pt>
                <c:pt idx="154">
                  <c:v>0.168193833927334</c:v>
                </c:pt>
                <c:pt idx="155">
                  <c:v>0.1547382860407</c:v>
                </c:pt>
                <c:pt idx="156">
                  <c:v>0.142015846987635</c:v>
                </c:pt>
                <c:pt idx="157">
                  <c:v>0.12802722131083599</c:v>
                </c:pt>
                <c:pt idx="158">
                  <c:v>0.117048516321338</c:v>
                </c:pt>
                <c:pt idx="159">
                  <c:v>0.106641441165405</c:v>
                </c:pt>
                <c:pt idx="160">
                  <c:v>9.6781237675579695E-2</c:v>
                </c:pt>
                <c:pt idx="161">
                  <c:v>9.69632905616577E-2</c:v>
                </c:pt>
                <c:pt idx="162">
                  <c:v>9.7149521990908205E-2</c:v>
                </c:pt>
                <c:pt idx="163">
                  <c:v>9.7329650929317293E-2</c:v>
                </c:pt>
                <c:pt idx="164">
                  <c:v>9.7494657724189304E-2</c:v>
                </c:pt>
                <c:pt idx="165">
                  <c:v>9.5156508020231595E-2</c:v>
                </c:pt>
                <c:pt idx="166">
                  <c:v>9.5288024657815995E-2</c:v>
                </c:pt>
                <c:pt idx="167">
                  <c:v>9.5386287500779404E-2</c:v>
                </c:pt>
                <c:pt idx="168">
                  <c:v>9.5448054661335199E-2</c:v>
                </c:pt>
                <c:pt idx="169">
                  <c:v>9.5471063814557902E-2</c:v>
                </c:pt>
                <c:pt idx="170">
                  <c:v>9.5454015426774994E-2</c:v>
                </c:pt>
                <c:pt idx="171">
                  <c:v>9.5454015426774994E-2</c:v>
                </c:pt>
                <c:pt idx="172">
                  <c:v>9.5454015426774994E-2</c:v>
                </c:pt>
                <c:pt idx="173">
                  <c:v>9.5454015426774994E-2</c:v>
                </c:pt>
                <c:pt idx="174">
                  <c:v>9.5454015426774994E-2</c:v>
                </c:pt>
                <c:pt idx="175">
                  <c:v>9.5454015426774994E-2</c:v>
                </c:pt>
                <c:pt idx="176">
                  <c:v>9.5454015426774994E-2</c:v>
                </c:pt>
                <c:pt idx="177">
                  <c:v>9.5454015426774994E-2</c:v>
                </c:pt>
                <c:pt idx="178">
                  <c:v>9.5454015426774994E-2</c:v>
                </c:pt>
                <c:pt idx="179">
                  <c:v>9.5454015426774994E-2</c:v>
                </c:pt>
                <c:pt idx="180">
                  <c:v>9.5454015426774994E-2</c:v>
                </c:pt>
                <c:pt idx="181">
                  <c:v>9.5454015426774994E-2</c:v>
                </c:pt>
                <c:pt idx="182">
                  <c:v>9.5454015426774994E-2</c:v>
                </c:pt>
                <c:pt idx="183">
                  <c:v>9.5478481310250801E-2</c:v>
                </c:pt>
                <c:pt idx="184">
                  <c:v>9.5445594113266002E-2</c:v>
                </c:pt>
                <c:pt idx="185">
                  <c:v>9.5357937085229799E-2</c:v>
                </c:pt>
                <c:pt idx="186">
                  <c:v>9.7724577103114996E-2</c:v>
                </c:pt>
                <c:pt idx="187">
                  <c:v>9.7572592257823096E-2</c:v>
                </c:pt>
                <c:pt idx="188">
                  <c:v>9.7387607072412202E-2</c:v>
                </c:pt>
                <c:pt idx="189">
                  <c:v>9.71835448048506E-2</c:v>
                </c:pt>
                <c:pt idx="190">
                  <c:v>9.6977226598222596E-2</c:v>
                </c:pt>
                <c:pt idx="191">
                  <c:v>9.67883672975271E-2</c:v>
                </c:pt>
                <c:pt idx="192">
                  <c:v>9.6639502304518496E-2</c:v>
                </c:pt>
                <c:pt idx="193">
                  <c:v>0.11265029118014</c:v>
                </c:pt>
                <c:pt idx="194">
                  <c:v>0.128689215522725</c:v>
                </c:pt>
                <c:pt idx="195">
                  <c:v>0.14597002886992699</c:v>
                </c:pt>
                <c:pt idx="196">
                  <c:v>0.16459305123293</c:v>
                </c:pt>
                <c:pt idx="197">
                  <c:v>0.186978249139055</c:v>
                </c:pt>
                <c:pt idx="198">
                  <c:v>0.209356823002845</c:v>
                </c:pt>
                <c:pt idx="199">
                  <c:v>0.23359369852853601</c:v>
                </c:pt>
                <c:pt idx="200">
                  <c:v>0.25983448316020002</c:v>
                </c:pt>
                <c:pt idx="201">
                  <c:v>0.29200737746505701</c:v>
                </c:pt>
                <c:pt idx="202">
                  <c:v>0.32388530490476197</c:v>
                </c:pt>
                <c:pt idx="203">
                  <c:v>0.344864255634937</c:v>
                </c:pt>
                <c:pt idx="204">
                  <c:v>0.366365386503468</c:v>
                </c:pt>
                <c:pt idx="205">
                  <c:v>0.39689394135154399</c:v>
                </c:pt>
                <c:pt idx="206">
                  <c:v>0.43434092676001501</c:v>
                </c:pt>
                <c:pt idx="207">
                  <c:v>0.49516005940966701</c:v>
                </c:pt>
                <c:pt idx="208">
                  <c:v>0.55972658149416998</c:v>
                </c:pt>
                <c:pt idx="209">
                  <c:v>0.64619598500840403</c:v>
                </c:pt>
                <c:pt idx="210">
                  <c:v>0.76623694359973704</c:v>
                </c:pt>
                <c:pt idx="211">
                  <c:v>0.94147034070705704</c:v>
                </c:pt>
                <c:pt idx="212">
                  <c:v>1.2170449130918899</c:v>
                </c:pt>
                <c:pt idx="213">
                  <c:v>1.66840074169549</c:v>
                </c:pt>
                <c:pt idx="214">
                  <c:v>2.9228006452727602</c:v>
                </c:pt>
              </c:numCache>
            </c:numRef>
          </c:val>
          <c:smooth val="0"/>
        </c:ser>
        <c:ser>
          <c:idx val="2"/>
          <c:order val="2"/>
          <c:tx>
            <c:v>Beam 3</c:v>
          </c:tx>
          <c:marker>
            <c:symbol val="none"/>
          </c:marker>
          <c:val>
            <c:numRef>
              <c:f>structure_physics!$F$1:$F$215</c:f>
              <c:numCache>
                <c:formatCode>General</c:formatCode>
                <c:ptCount val="215"/>
                <c:pt idx="77">
                  <c:v>1.32538268236307E-2</c:v>
                </c:pt>
                <c:pt idx="78">
                  <c:v>1.2990695820891201E-2</c:v>
                </c:pt>
                <c:pt idx="79">
                  <c:v>1.29359280367474E-2</c:v>
                </c:pt>
                <c:pt idx="80">
                  <c:v>1.2872072821821E-2</c:v>
                </c:pt>
                <c:pt idx="81">
                  <c:v>1.28208892570021E-2</c:v>
                </c:pt>
                <c:pt idx="82">
                  <c:v>1.27809546371803E-2</c:v>
                </c:pt>
                <c:pt idx="83">
                  <c:v>1.2750888046822E-2</c:v>
                </c:pt>
                <c:pt idx="84">
                  <c:v>1.2729370827897201E-2</c:v>
                </c:pt>
                <c:pt idx="85">
                  <c:v>1.27151632501955E-2</c:v>
                </c:pt>
                <c:pt idx="86">
                  <c:v>1.27071173473351E-2</c:v>
                </c:pt>
                <c:pt idx="87">
                  <c:v>1.2704186038036301E-2</c:v>
                </c:pt>
                <c:pt idx="88">
                  <c:v>1.2863484308714399E-2</c:v>
                </c:pt>
                <c:pt idx="89">
                  <c:v>1.3006230751271299E-2</c:v>
                </c:pt>
                <c:pt idx="90">
                  <c:v>1.31323466136845E-2</c:v>
                </c:pt>
                <c:pt idx="91">
                  <c:v>1.33391600540573E-2</c:v>
                </c:pt>
                <c:pt idx="92">
                  <c:v>1.34129483515347E-2</c:v>
                </c:pt>
                <c:pt idx="93">
                  <c:v>1.3473324233247401E-2</c:v>
                </c:pt>
                <c:pt idx="94">
                  <c:v>1.35202854858741E-2</c:v>
                </c:pt>
                <c:pt idx="95">
                  <c:v>1.355383042184E-2</c:v>
                </c:pt>
                <c:pt idx="96">
                  <c:v>1.35739578535442E-2</c:v>
                </c:pt>
                <c:pt idx="97">
                  <c:v>1.35806670754511E-2</c:v>
                </c:pt>
                <c:pt idx="98">
                  <c:v>1.35806670754511E-2</c:v>
                </c:pt>
                <c:pt idx="99">
                  <c:v>1.35806670754511E-2</c:v>
                </c:pt>
                <c:pt idx="100">
                  <c:v>1.35806670754511E-2</c:v>
                </c:pt>
                <c:pt idx="101">
                  <c:v>1.35806670754511E-2</c:v>
                </c:pt>
                <c:pt idx="102">
                  <c:v>1.35806670754511E-2</c:v>
                </c:pt>
                <c:pt idx="103">
                  <c:v>1.35806670754511E-2</c:v>
                </c:pt>
                <c:pt idx="104">
                  <c:v>1.35806670754511E-2</c:v>
                </c:pt>
                <c:pt idx="105">
                  <c:v>1.35806670754511E-2</c:v>
                </c:pt>
                <c:pt idx="106">
                  <c:v>1.35806670754511E-2</c:v>
                </c:pt>
                <c:pt idx="107">
                  <c:v>1.35806670754511E-2</c:v>
                </c:pt>
                <c:pt idx="108">
                  <c:v>1.35806670754511E-2</c:v>
                </c:pt>
                <c:pt idx="109">
                  <c:v>1.35806670754511E-2</c:v>
                </c:pt>
                <c:pt idx="110">
                  <c:v>1.35710361077924E-2</c:v>
                </c:pt>
                <c:pt idx="111">
                  <c:v>1.3542143687554801E-2</c:v>
                </c:pt>
                <c:pt idx="112">
                  <c:v>1.3493991273291501E-2</c:v>
                </c:pt>
                <c:pt idx="113">
                  <c:v>1.3426581330791099E-2</c:v>
                </c:pt>
                <c:pt idx="114">
                  <c:v>1.32386337991329E-2</c:v>
                </c:pt>
                <c:pt idx="115">
                  <c:v>1.3103813032393699E-2</c:v>
                </c:pt>
                <c:pt idx="116">
                  <c:v>1.2944463830137301E-2</c:v>
                </c:pt>
                <c:pt idx="117">
                  <c:v>1.2760588403236101E-2</c:v>
                </c:pt>
                <c:pt idx="118">
                  <c:v>1.25522480913823E-2</c:v>
                </c:pt>
                <c:pt idx="119">
                  <c:v>1.2319564087188499E-2</c:v>
                </c:pt>
                <c:pt idx="120">
                  <c:v>1.23204839904845E-2</c:v>
                </c:pt>
                <c:pt idx="121">
                  <c:v>1.2331982459857199E-2</c:v>
                </c:pt>
                <c:pt idx="122">
                  <c:v>1.2356578798793301E-2</c:v>
                </c:pt>
                <c:pt idx="123">
                  <c:v>1.2313504575032899E-2</c:v>
                </c:pt>
                <c:pt idx="124">
                  <c:v>1.2376493786252401E-2</c:v>
                </c:pt>
                <c:pt idx="125">
                  <c:v>1.2467793693617E-2</c:v>
                </c:pt>
                <c:pt idx="126">
                  <c:v>1.2592441642795899E-2</c:v>
                </c:pt>
                <c:pt idx="127">
                  <c:v>1.27556210367815E-2</c:v>
                </c:pt>
                <c:pt idx="128">
                  <c:v>1.2962489969966001E-2</c:v>
                </c:pt>
                <c:pt idx="129">
                  <c:v>1.32538268236307E-2</c:v>
                </c:pt>
                <c:pt idx="130">
                  <c:v>2.2930471207488999E-2</c:v>
                </c:pt>
                <c:pt idx="131">
                  <c:v>3.3567153425405498E-2</c:v>
                </c:pt>
                <c:pt idx="132">
                  <c:v>4.5321895327610599E-2</c:v>
                </c:pt>
                <c:pt idx="133">
                  <c:v>5.8369255902220002E-2</c:v>
                </c:pt>
                <c:pt idx="134">
                  <c:v>7.3690657057413206E-2</c:v>
                </c:pt>
                <c:pt idx="135">
                  <c:v>9.0434419888018105E-2</c:v>
                </c:pt>
                <c:pt idx="136">
                  <c:v>0.109352077514386</c:v>
                </c:pt>
                <c:pt idx="137">
                  <c:v>0.13275112814328099</c:v>
                </c:pt>
                <c:pt idx="138">
                  <c:v>0.16016462208210799</c:v>
                </c:pt>
                <c:pt idx="139">
                  <c:v>0.19057068574963601</c:v>
                </c:pt>
                <c:pt idx="140">
                  <c:v>0.63277343969230304</c:v>
                </c:pt>
                <c:pt idx="141">
                  <c:v>0.17421450467487001</c:v>
                </c:pt>
                <c:pt idx="142">
                  <c:v>0.14955853995153401</c:v>
                </c:pt>
                <c:pt idx="143">
                  <c:v>0.13020212744625601</c:v>
                </c:pt>
                <c:pt idx="144">
                  <c:v>0.11118539156582501</c:v>
                </c:pt>
                <c:pt idx="145">
                  <c:v>9.6140057447534705E-2</c:v>
                </c:pt>
                <c:pt idx="146">
                  <c:v>8.2574364405616996E-2</c:v>
                </c:pt>
                <c:pt idx="147">
                  <c:v>6.9213313508534102E-2</c:v>
                </c:pt>
                <c:pt idx="148">
                  <c:v>5.8456851091873097E-2</c:v>
                </c:pt>
                <c:pt idx="149">
                  <c:v>4.8727498585090602E-2</c:v>
                </c:pt>
                <c:pt idx="150">
                  <c:v>3.9974908634527601E-2</c:v>
                </c:pt>
                <c:pt idx="151">
                  <c:v>3.7016093864117097E-2</c:v>
                </c:pt>
                <c:pt idx="152">
                  <c:v>3.5182735557067399E-2</c:v>
                </c:pt>
                <c:pt idx="153">
                  <c:v>3.3544487218464397E-2</c:v>
                </c:pt>
                <c:pt idx="154">
                  <c:v>3.2095396986141798E-2</c:v>
                </c:pt>
                <c:pt idx="155">
                  <c:v>3.0827526094970199E-2</c:v>
                </c:pt>
                <c:pt idx="156">
                  <c:v>2.9731039499964799E-2</c:v>
                </c:pt>
                <c:pt idx="157">
                  <c:v>2.84981008827071E-2</c:v>
                </c:pt>
                <c:pt idx="158">
                  <c:v>2.7802347563801101E-2</c:v>
                </c:pt>
                <c:pt idx="159">
                  <c:v>2.7219844595860802E-2</c:v>
                </c:pt>
                <c:pt idx="160">
                  <c:v>2.6739125560235399E-2</c:v>
                </c:pt>
                <c:pt idx="161">
                  <c:v>2.74821558087955E-2</c:v>
                </c:pt>
                <c:pt idx="162">
                  <c:v>2.81532981039282E-2</c:v>
                </c:pt>
                <c:pt idx="163">
                  <c:v>2.8749747849608799E-2</c:v>
                </c:pt>
                <c:pt idx="164">
                  <c:v>2.92693316885601E-2</c:v>
                </c:pt>
                <c:pt idx="165">
                  <c:v>2.9322200446204202E-2</c:v>
                </c:pt>
                <c:pt idx="166">
                  <c:v>2.96518153942248E-2</c:v>
                </c:pt>
                <c:pt idx="167">
                  <c:v>2.9908710813321301E-2</c:v>
                </c:pt>
                <c:pt idx="168">
                  <c:v>3.0092567942766602E-2</c:v>
                </c:pt>
                <c:pt idx="169">
                  <c:v>3.0203290514963399E-2</c:v>
                </c:pt>
                <c:pt idx="170">
                  <c:v>3.0240992538059099E-2</c:v>
                </c:pt>
                <c:pt idx="171">
                  <c:v>3.0240992538059099E-2</c:v>
                </c:pt>
                <c:pt idx="172">
                  <c:v>3.0240992538059099E-2</c:v>
                </c:pt>
                <c:pt idx="173">
                  <c:v>3.0240992538059099E-2</c:v>
                </c:pt>
                <c:pt idx="174">
                  <c:v>3.0240992538059099E-2</c:v>
                </c:pt>
                <c:pt idx="175">
                  <c:v>3.0240992538059099E-2</c:v>
                </c:pt>
                <c:pt idx="176">
                  <c:v>3.0240992538059099E-2</c:v>
                </c:pt>
                <c:pt idx="177">
                  <c:v>3.0240992538059099E-2</c:v>
                </c:pt>
                <c:pt idx="178">
                  <c:v>3.0240992538059099E-2</c:v>
                </c:pt>
                <c:pt idx="179">
                  <c:v>3.0240992538059099E-2</c:v>
                </c:pt>
                <c:pt idx="180">
                  <c:v>3.0240992538059099E-2</c:v>
                </c:pt>
                <c:pt idx="181">
                  <c:v>3.0240992538059099E-2</c:v>
                </c:pt>
                <c:pt idx="182">
                  <c:v>3.0240992538059099E-2</c:v>
                </c:pt>
                <c:pt idx="183">
                  <c:v>3.0186799241497701E-2</c:v>
                </c:pt>
                <c:pt idx="184">
                  <c:v>3.0027374552060601E-2</c:v>
                </c:pt>
                <c:pt idx="185">
                  <c:v>2.9762257781427302E-2</c:v>
                </c:pt>
                <c:pt idx="186">
                  <c:v>2.9787534019365298E-2</c:v>
                </c:pt>
                <c:pt idx="187">
                  <c:v>2.9264100343286199E-2</c:v>
                </c:pt>
                <c:pt idx="188">
                  <c:v>2.8625274669565201E-2</c:v>
                </c:pt>
                <c:pt idx="189">
                  <c:v>2.7873523457114101E-2</c:v>
                </c:pt>
                <c:pt idx="190">
                  <c:v>2.70125528713916E-2</c:v>
                </c:pt>
                <c:pt idx="191">
                  <c:v>2.60476077630519E-2</c:v>
                </c:pt>
                <c:pt idx="192">
                  <c:v>2.49858913027526E-2</c:v>
                </c:pt>
                <c:pt idx="193">
                  <c:v>2.5859780023582999E-2</c:v>
                </c:pt>
                <c:pt idx="194">
                  <c:v>2.6956653910959399E-2</c:v>
                </c:pt>
                <c:pt idx="195">
                  <c:v>2.83271031295638E-2</c:v>
                </c:pt>
                <c:pt idx="196">
                  <c:v>2.9999157110194501E-2</c:v>
                </c:pt>
                <c:pt idx="197">
                  <c:v>3.2499909479529798E-2</c:v>
                </c:pt>
                <c:pt idx="198">
                  <c:v>3.5050335078433602E-2</c:v>
                </c:pt>
                <c:pt idx="199">
                  <c:v>3.8010022694678097E-2</c:v>
                </c:pt>
                <c:pt idx="200">
                  <c:v>4.1395154811752599E-2</c:v>
                </c:pt>
                <c:pt idx="201">
                  <c:v>4.6179591623289301E-2</c:v>
                </c:pt>
                <c:pt idx="202">
                  <c:v>5.0750643968905197E-2</c:v>
                </c:pt>
                <c:pt idx="203">
                  <c:v>6.6443838755674806E-2</c:v>
                </c:pt>
                <c:pt idx="204">
                  <c:v>8.4042323424761894E-2</c:v>
                </c:pt>
                <c:pt idx="205">
                  <c:v>0.106324814776677</c:v>
                </c:pt>
                <c:pt idx="206">
                  <c:v>0.13319134631638499</c:v>
                </c:pt>
                <c:pt idx="207">
                  <c:v>0.171745832771974</c:v>
                </c:pt>
                <c:pt idx="208">
                  <c:v>0.21533784839724801</c:v>
                </c:pt>
                <c:pt idx="209">
                  <c:v>0.272314160182486</c:v>
                </c:pt>
                <c:pt idx="210">
                  <c:v>0.34974120023271799</c:v>
                </c:pt>
                <c:pt idx="211">
                  <c:v>0.46074423446537699</c:v>
                </c:pt>
                <c:pt idx="212">
                  <c:v>0.63277343969230304</c:v>
                </c:pt>
                <c:pt idx="213">
                  <c:v>0.89836380210646005</c:v>
                </c:pt>
                <c:pt idx="214">
                  <c:v>1.6530846289877099</c:v>
                </c:pt>
              </c:numCache>
            </c:numRef>
          </c:val>
          <c:smooth val="0"/>
        </c:ser>
        <c:ser>
          <c:idx val="3"/>
          <c:order val="3"/>
          <c:tx>
            <c:v>Beam 4</c:v>
          </c:tx>
          <c:marker>
            <c:symbol val="none"/>
          </c:marker>
          <c:val>
            <c:numRef>
              <c:f>structure_physics!$H$1:$H$215</c:f>
              <c:numCache>
                <c:formatCode>General</c:formatCode>
                <c:ptCount val="215"/>
                <c:pt idx="140">
                  <c:v>5.1030533126452601E-2</c:v>
                </c:pt>
                <c:pt idx="141">
                  <c:v>1.5987210830109601E-2</c:v>
                </c:pt>
                <c:pt idx="142">
                  <c:v>1.57378363135743E-2</c:v>
                </c:pt>
                <c:pt idx="143">
                  <c:v>1.5891272393968599E-2</c:v>
                </c:pt>
                <c:pt idx="144">
                  <c:v>1.59066156293299E-2</c:v>
                </c:pt>
                <c:pt idx="145">
                  <c:v>1.6203045036483399E-2</c:v>
                </c:pt>
                <c:pt idx="146">
                  <c:v>1.65078100094532E-2</c:v>
                </c:pt>
                <c:pt idx="147">
                  <c:v>1.6616466428347298E-2</c:v>
                </c:pt>
                <c:pt idx="148">
                  <c:v>1.6931197831743301E-2</c:v>
                </c:pt>
                <c:pt idx="149">
                  <c:v>1.7223789224598201E-2</c:v>
                </c:pt>
                <c:pt idx="150">
                  <c:v>1.74917637479708E-2</c:v>
                </c:pt>
                <c:pt idx="151">
                  <c:v>1.6903262681629502E-2</c:v>
                </c:pt>
                <c:pt idx="152">
                  <c:v>1.6585695969056801E-2</c:v>
                </c:pt>
                <c:pt idx="153">
                  <c:v>1.6303784665833099E-2</c:v>
                </c:pt>
                <c:pt idx="154">
                  <c:v>1.6054723490827701E-2</c:v>
                </c:pt>
                <c:pt idx="155">
                  <c:v>1.5835647260690401E-2</c:v>
                </c:pt>
                <c:pt idx="156">
                  <c:v>1.56436945011484E-2</c:v>
                </c:pt>
                <c:pt idx="157">
                  <c:v>1.5327454214925E-2</c:v>
                </c:pt>
                <c:pt idx="158">
                  <c:v>1.52024958988145E-2</c:v>
                </c:pt>
                <c:pt idx="159">
                  <c:v>1.50933882410774E-2</c:v>
                </c:pt>
                <c:pt idx="160">
                  <c:v>1.49982691085124E-2</c:v>
                </c:pt>
                <c:pt idx="161">
                  <c:v>1.47765791823586E-2</c:v>
                </c:pt>
                <c:pt idx="162">
                  <c:v>1.45777152565396E-2</c:v>
                </c:pt>
                <c:pt idx="163">
                  <c:v>1.44017550402884E-2</c:v>
                </c:pt>
                <c:pt idx="164">
                  <c:v>1.42487374390313E-2</c:v>
                </c:pt>
                <c:pt idx="165">
                  <c:v>1.3995711293069899E-2</c:v>
                </c:pt>
                <c:pt idx="166">
                  <c:v>1.39024506331062E-2</c:v>
                </c:pt>
                <c:pt idx="167">
                  <c:v>1.38292969462537E-2</c:v>
                </c:pt>
                <c:pt idx="168">
                  <c:v>1.37762068186591E-2</c:v>
                </c:pt>
                <c:pt idx="169">
                  <c:v>1.3743113113313801E-2</c:v>
                </c:pt>
                <c:pt idx="170">
                  <c:v>1.37299250510648E-2</c:v>
                </c:pt>
                <c:pt idx="171">
                  <c:v>1.37299250510648E-2</c:v>
                </c:pt>
                <c:pt idx="172">
                  <c:v>1.37299250510648E-2</c:v>
                </c:pt>
                <c:pt idx="173">
                  <c:v>1.37299250510648E-2</c:v>
                </c:pt>
                <c:pt idx="174">
                  <c:v>1.37299250510648E-2</c:v>
                </c:pt>
                <c:pt idx="175">
                  <c:v>1.37299250510648E-2</c:v>
                </c:pt>
                <c:pt idx="176">
                  <c:v>1.37299250510648E-2</c:v>
                </c:pt>
                <c:pt idx="177">
                  <c:v>1.37299250510648E-2</c:v>
                </c:pt>
                <c:pt idx="178">
                  <c:v>1.37299250510648E-2</c:v>
                </c:pt>
                <c:pt idx="179">
                  <c:v>1.37299250510648E-2</c:v>
                </c:pt>
                <c:pt idx="180">
                  <c:v>1.37299250510648E-2</c:v>
                </c:pt>
                <c:pt idx="181">
                  <c:v>1.37299250510648E-2</c:v>
                </c:pt>
                <c:pt idx="182">
                  <c:v>1.37299250510648E-2</c:v>
                </c:pt>
                <c:pt idx="183">
                  <c:v>1.3748879889736301E-2</c:v>
                </c:pt>
                <c:pt idx="184">
                  <c:v>1.37965435878793E-2</c:v>
                </c:pt>
                <c:pt idx="185">
                  <c:v>1.38731666042882E-2</c:v>
                </c:pt>
                <c:pt idx="186">
                  <c:v>1.41016846064713E-2</c:v>
                </c:pt>
                <c:pt idx="187">
                  <c:v>1.42576827535589E-2</c:v>
                </c:pt>
                <c:pt idx="188">
                  <c:v>1.44475121785039E-2</c:v>
                </c:pt>
                <c:pt idx="189">
                  <c:v>1.46713491213792E-2</c:v>
                </c:pt>
                <c:pt idx="190">
                  <c:v>1.4929294448953301E-2</c:v>
                </c:pt>
                <c:pt idx="191">
                  <c:v>1.52213704892439E-2</c:v>
                </c:pt>
                <c:pt idx="192">
                  <c:v>1.5547517730058399E-2</c:v>
                </c:pt>
                <c:pt idx="193">
                  <c:v>1.5855813628413699E-2</c:v>
                </c:pt>
                <c:pt idx="194">
                  <c:v>1.6065569502083401E-2</c:v>
                </c:pt>
                <c:pt idx="195">
                  <c:v>1.6312937099531299E-2</c:v>
                </c:pt>
                <c:pt idx="196">
                  <c:v>1.6604093416361401E-2</c:v>
                </c:pt>
                <c:pt idx="197">
                  <c:v>1.7115607293804899E-2</c:v>
                </c:pt>
                <c:pt idx="198">
                  <c:v>1.7559123517605298E-2</c:v>
                </c:pt>
                <c:pt idx="199">
                  <c:v>1.80778988735645E-2</c:v>
                </c:pt>
                <c:pt idx="200">
                  <c:v>1.8680935801448299E-2</c:v>
                </c:pt>
                <c:pt idx="201">
                  <c:v>1.96187297063843E-2</c:v>
                </c:pt>
                <c:pt idx="202">
                  <c:v>2.04848624026704E-2</c:v>
                </c:pt>
                <c:pt idx="203">
                  <c:v>2.06072539916217E-2</c:v>
                </c:pt>
                <c:pt idx="204">
                  <c:v>2.0573513439375E-2</c:v>
                </c:pt>
                <c:pt idx="205">
                  <c:v>2.0864599039285701E-2</c:v>
                </c:pt>
                <c:pt idx="206">
                  <c:v>2.13398800957031E-2</c:v>
                </c:pt>
                <c:pt idx="207">
                  <c:v>2.28952318356287E-2</c:v>
                </c:pt>
                <c:pt idx="208">
                  <c:v>2.4479459284690499E-2</c:v>
                </c:pt>
                <c:pt idx="209">
                  <c:v>2.7111562944146399E-2</c:v>
                </c:pt>
                <c:pt idx="210">
                  <c:v>3.1449382380113897E-2</c:v>
                </c:pt>
                <c:pt idx="211">
                  <c:v>3.8650746662994402E-2</c:v>
                </c:pt>
                <c:pt idx="212">
                  <c:v>5.1030533126452601E-2</c:v>
                </c:pt>
                <c:pt idx="213">
                  <c:v>0.123852000916328</c:v>
                </c:pt>
                <c:pt idx="214">
                  <c:v>0.32400130561090301</c:v>
                </c:pt>
              </c:numCache>
            </c:numRef>
          </c:val>
          <c:smooth val="0"/>
        </c:ser>
        <c:dLbls>
          <c:showLegendKey val="0"/>
          <c:showVal val="0"/>
          <c:showCatName val="0"/>
          <c:showSerName val="0"/>
          <c:showPercent val="0"/>
          <c:showBubbleSize val="0"/>
        </c:dLbls>
        <c:marker val="1"/>
        <c:smooth val="0"/>
        <c:axId val="85882368"/>
        <c:axId val="86860928"/>
      </c:lineChart>
      <c:lineChart>
        <c:grouping val="standard"/>
        <c:varyColors val="0"/>
        <c:ser>
          <c:idx val="4"/>
          <c:order val="4"/>
          <c:tx>
            <c:v>Location</c:v>
          </c:tx>
          <c:marker>
            <c:symbol val="none"/>
          </c:marker>
          <c:val>
            <c:numRef>
              <c:f>Locations!$B$3:$B$217</c:f>
              <c:numCache>
                <c:formatCode>General</c:formatCode>
                <c:ptCount val="2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12</c:v>
                </c:pt>
                <c:pt idx="25">
                  <c:v>24</c:v>
                </c:pt>
                <c:pt idx="26">
                  <c:v>36</c:v>
                </c:pt>
                <c:pt idx="27">
                  <c:v>48</c:v>
                </c:pt>
                <c:pt idx="28">
                  <c:v>60</c:v>
                </c:pt>
                <c:pt idx="29">
                  <c:v>72</c:v>
                </c:pt>
                <c:pt idx="30">
                  <c:v>84</c:v>
                </c:pt>
                <c:pt idx="31">
                  <c:v>96</c:v>
                </c:pt>
                <c:pt idx="32">
                  <c:v>108</c:v>
                </c:pt>
                <c:pt idx="33">
                  <c:v>120</c:v>
                </c:pt>
                <c:pt idx="34">
                  <c:v>120</c:v>
                </c:pt>
                <c:pt idx="35">
                  <c:v>108</c:v>
                </c:pt>
                <c:pt idx="36">
                  <c:v>96</c:v>
                </c:pt>
                <c:pt idx="37">
                  <c:v>84</c:v>
                </c:pt>
                <c:pt idx="38">
                  <c:v>72</c:v>
                </c:pt>
                <c:pt idx="39">
                  <c:v>60</c:v>
                </c:pt>
                <c:pt idx="40">
                  <c:v>48</c:v>
                </c:pt>
                <c:pt idx="41">
                  <c:v>36</c:v>
                </c:pt>
                <c:pt idx="42">
                  <c:v>24</c:v>
                </c:pt>
                <c:pt idx="43">
                  <c:v>12</c:v>
                </c:pt>
                <c:pt idx="44">
                  <c:v>0</c:v>
                </c:pt>
                <c:pt idx="45">
                  <c:v>0</c:v>
                </c:pt>
                <c:pt idx="46">
                  <c:v>0</c:v>
                </c:pt>
                <c:pt idx="47">
                  <c:v>0</c:v>
                </c:pt>
                <c:pt idx="48">
                  <c:v>0</c:v>
                </c:pt>
                <c:pt idx="49">
                  <c:v>0</c:v>
                </c:pt>
                <c:pt idx="50">
                  <c:v>0</c:v>
                </c:pt>
                <c:pt idx="51">
                  <c:v>0</c:v>
                </c:pt>
                <c:pt idx="52">
                  <c:v>0</c:v>
                </c:pt>
                <c:pt idx="53">
                  <c:v>0</c:v>
                </c:pt>
                <c:pt idx="54">
                  <c:v>0</c:v>
                </c:pt>
                <c:pt idx="55">
                  <c:v>0</c:v>
                </c:pt>
                <c:pt idx="56">
                  <c:v>0</c:v>
                </c:pt>
                <c:pt idx="57">
                  <c:v>12</c:v>
                </c:pt>
                <c:pt idx="58">
                  <c:v>24</c:v>
                </c:pt>
                <c:pt idx="59">
                  <c:v>36</c:v>
                </c:pt>
                <c:pt idx="60">
                  <c:v>48</c:v>
                </c:pt>
                <c:pt idx="61">
                  <c:v>60</c:v>
                </c:pt>
                <c:pt idx="62">
                  <c:v>72</c:v>
                </c:pt>
                <c:pt idx="63">
                  <c:v>84</c:v>
                </c:pt>
                <c:pt idx="64">
                  <c:v>96</c:v>
                </c:pt>
                <c:pt idx="65">
                  <c:v>108</c:v>
                </c:pt>
                <c:pt idx="66">
                  <c:v>120</c:v>
                </c:pt>
                <c:pt idx="67">
                  <c:v>132</c:v>
                </c:pt>
                <c:pt idx="68">
                  <c:v>144</c:v>
                </c:pt>
                <c:pt idx="69">
                  <c:v>155.99</c:v>
                </c:pt>
                <c:pt idx="70">
                  <c:v>167.99</c:v>
                </c:pt>
                <c:pt idx="71">
                  <c:v>179.99</c:v>
                </c:pt>
                <c:pt idx="72">
                  <c:v>191.99</c:v>
                </c:pt>
                <c:pt idx="73">
                  <c:v>203.99</c:v>
                </c:pt>
                <c:pt idx="74">
                  <c:v>215.99</c:v>
                </c:pt>
                <c:pt idx="75">
                  <c:v>227.99</c:v>
                </c:pt>
                <c:pt idx="76">
                  <c:v>239.99</c:v>
                </c:pt>
                <c:pt idx="77">
                  <c:v>239.99</c:v>
                </c:pt>
                <c:pt idx="78">
                  <c:v>227.99</c:v>
                </c:pt>
                <c:pt idx="79">
                  <c:v>215.99</c:v>
                </c:pt>
                <c:pt idx="80">
                  <c:v>203.99</c:v>
                </c:pt>
                <c:pt idx="81">
                  <c:v>191.99</c:v>
                </c:pt>
                <c:pt idx="82">
                  <c:v>179.99</c:v>
                </c:pt>
                <c:pt idx="83">
                  <c:v>167.99</c:v>
                </c:pt>
                <c:pt idx="84">
                  <c:v>155.99</c:v>
                </c:pt>
                <c:pt idx="85">
                  <c:v>144</c:v>
                </c:pt>
                <c:pt idx="86">
                  <c:v>132</c:v>
                </c:pt>
                <c:pt idx="87">
                  <c:v>120</c:v>
                </c:pt>
                <c:pt idx="88">
                  <c:v>108</c:v>
                </c:pt>
                <c:pt idx="89">
                  <c:v>96</c:v>
                </c:pt>
                <c:pt idx="90">
                  <c:v>84</c:v>
                </c:pt>
                <c:pt idx="91">
                  <c:v>72</c:v>
                </c:pt>
                <c:pt idx="92">
                  <c:v>60</c:v>
                </c:pt>
                <c:pt idx="93">
                  <c:v>48</c:v>
                </c:pt>
                <c:pt idx="94">
                  <c:v>36</c:v>
                </c:pt>
                <c:pt idx="95">
                  <c:v>24</c:v>
                </c:pt>
                <c:pt idx="96">
                  <c:v>12</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12</c:v>
                </c:pt>
                <c:pt idx="111">
                  <c:v>24</c:v>
                </c:pt>
                <c:pt idx="112">
                  <c:v>36</c:v>
                </c:pt>
                <c:pt idx="113">
                  <c:v>48</c:v>
                </c:pt>
                <c:pt idx="114">
                  <c:v>60</c:v>
                </c:pt>
                <c:pt idx="115">
                  <c:v>72</c:v>
                </c:pt>
                <c:pt idx="116">
                  <c:v>84</c:v>
                </c:pt>
                <c:pt idx="117">
                  <c:v>96</c:v>
                </c:pt>
                <c:pt idx="118">
                  <c:v>108</c:v>
                </c:pt>
                <c:pt idx="119">
                  <c:v>120</c:v>
                </c:pt>
                <c:pt idx="120">
                  <c:v>132</c:v>
                </c:pt>
                <c:pt idx="121">
                  <c:v>144</c:v>
                </c:pt>
                <c:pt idx="122">
                  <c:v>155.99</c:v>
                </c:pt>
                <c:pt idx="123">
                  <c:v>167.99</c:v>
                </c:pt>
                <c:pt idx="124">
                  <c:v>179.99</c:v>
                </c:pt>
                <c:pt idx="125">
                  <c:v>191.99</c:v>
                </c:pt>
                <c:pt idx="126">
                  <c:v>203.99</c:v>
                </c:pt>
                <c:pt idx="127">
                  <c:v>215.99</c:v>
                </c:pt>
                <c:pt idx="128">
                  <c:v>227.99</c:v>
                </c:pt>
                <c:pt idx="129">
                  <c:v>239.99</c:v>
                </c:pt>
                <c:pt idx="130">
                  <c:v>251.99</c:v>
                </c:pt>
                <c:pt idx="131">
                  <c:v>263.99</c:v>
                </c:pt>
                <c:pt idx="132">
                  <c:v>275.99</c:v>
                </c:pt>
                <c:pt idx="133">
                  <c:v>287.99</c:v>
                </c:pt>
                <c:pt idx="134">
                  <c:v>299.99</c:v>
                </c:pt>
                <c:pt idx="135">
                  <c:v>311.99</c:v>
                </c:pt>
                <c:pt idx="136">
                  <c:v>323.99</c:v>
                </c:pt>
                <c:pt idx="137">
                  <c:v>335.99</c:v>
                </c:pt>
                <c:pt idx="138">
                  <c:v>347.99</c:v>
                </c:pt>
                <c:pt idx="139">
                  <c:v>359.99</c:v>
                </c:pt>
                <c:pt idx="140">
                  <c:v>359.99</c:v>
                </c:pt>
                <c:pt idx="141">
                  <c:v>347.99</c:v>
                </c:pt>
                <c:pt idx="142">
                  <c:v>335.99</c:v>
                </c:pt>
                <c:pt idx="143">
                  <c:v>323.99</c:v>
                </c:pt>
                <c:pt idx="144">
                  <c:v>311.99</c:v>
                </c:pt>
                <c:pt idx="145">
                  <c:v>299.99</c:v>
                </c:pt>
                <c:pt idx="146">
                  <c:v>287.99</c:v>
                </c:pt>
                <c:pt idx="147">
                  <c:v>275.99</c:v>
                </c:pt>
                <c:pt idx="148">
                  <c:v>263.99</c:v>
                </c:pt>
                <c:pt idx="149">
                  <c:v>251.99</c:v>
                </c:pt>
                <c:pt idx="150">
                  <c:v>239.99</c:v>
                </c:pt>
                <c:pt idx="151">
                  <c:v>227.99</c:v>
                </c:pt>
                <c:pt idx="152">
                  <c:v>215.99</c:v>
                </c:pt>
                <c:pt idx="153">
                  <c:v>203.99</c:v>
                </c:pt>
                <c:pt idx="154">
                  <c:v>191.99</c:v>
                </c:pt>
                <c:pt idx="155">
                  <c:v>179.99</c:v>
                </c:pt>
                <c:pt idx="156">
                  <c:v>167.99</c:v>
                </c:pt>
                <c:pt idx="157">
                  <c:v>155.99</c:v>
                </c:pt>
                <c:pt idx="158">
                  <c:v>144</c:v>
                </c:pt>
                <c:pt idx="159">
                  <c:v>132</c:v>
                </c:pt>
                <c:pt idx="160">
                  <c:v>120</c:v>
                </c:pt>
                <c:pt idx="161">
                  <c:v>108</c:v>
                </c:pt>
                <c:pt idx="162">
                  <c:v>96</c:v>
                </c:pt>
                <c:pt idx="163">
                  <c:v>84</c:v>
                </c:pt>
                <c:pt idx="164">
                  <c:v>72</c:v>
                </c:pt>
                <c:pt idx="165">
                  <c:v>60</c:v>
                </c:pt>
                <c:pt idx="166">
                  <c:v>48</c:v>
                </c:pt>
                <c:pt idx="167">
                  <c:v>36</c:v>
                </c:pt>
                <c:pt idx="168">
                  <c:v>24</c:v>
                </c:pt>
                <c:pt idx="169">
                  <c:v>12</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12</c:v>
                </c:pt>
                <c:pt idx="184">
                  <c:v>24</c:v>
                </c:pt>
                <c:pt idx="185">
                  <c:v>36</c:v>
                </c:pt>
                <c:pt idx="186">
                  <c:v>48</c:v>
                </c:pt>
                <c:pt idx="187">
                  <c:v>60</c:v>
                </c:pt>
                <c:pt idx="188">
                  <c:v>72</c:v>
                </c:pt>
                <c:pt idx="189">
                  <c:v>84</c:v>
                </c:pt>
                <c:pt idx="190">
                  <c:v>96</c:v>
                </c:pt>
                <c:pt idx="191">
                  <c:v>108</c:v>
                </c:pt>
                <c:pt idx="192">
                  <c:v>120</c:v>
                </c:pt>
                <c:pt idx="193">
                  <c:v>132</c:v>
                </c:pt>
                <c:pt idx="194">
                  <c:v>144</c:v>
                </c:pt>
                <c:pt idx="195">
                  <c:v>155.99</c:v>
                </c:pt>
                <c:pt idx="196">
                  <c:v>167.99</c:v>
                </c:pt>
                <c:pt idx="197">
                  <c:v>179.99</c:v>
                </c:pt>
                <c:pt idx="198">
                  <c:v>191.99</c:v>
                </c:pt>
                <c:pt idx="199">
                  <c:v>203.99</c:v>
                </c:pt>
                <c:pt idx="200">
                  <c:v>215.99</c:v>
                </c:pt>
                <c:pt idx="201">
                  <c:v>227.99</c:v>
                </c:pt>
                <c:pt idx="202">
                  <c:v>239.99</c:v>
                </c:pt>
                <c:pt idx="203">
                  <c:v>251.99</c:v>
                </c:pt>
                <c:pt idx="204">
                  <c:v>263.99</c:v>
                </c:pt>
                <c:pt idx="205">
                  <c:v>275.99</c:v>
                </c:pt>
                <c:pt idx="206">
                  <c:v>287.99</c:v>
                </c:pt>
                <c:pt idx="207">
                  <c:v>299.99</c:v>
                </c:pt>
                <c:pt idx="208">
                  <c:v>311.99</c:v>
                </c:pt>
                <c:pt idx="209">
                  <c:v>323.99</c:v>
                </c:pt>
                <c:pt idx="210">
                  <c:v>335.99</c:v>
                </c:pt>
                <c:pt idx="211">
                  <c:v>347.99</c:v>
                </c:pt>
                <c:pt idx="212">
                  <c:v>359.99</c:v>
                </c:pt>
                <c:pt idx="213">
                  <c:v>371.99</c:v>
                </c:pt>
                <c:pt idx="214">
                  <c:v>383.99</c:v>
                </c:pt>
              </c:numCache>
            </c:numRef>
          </c:val>
          <c:smooth val="0"/>
        </c:ser>
        <c:dLbls>
          <c:showLegendKey val="0"/>
          <c:showVal val="0"/>
          <c:showCatName val="0"/>
          <c:showSerName val="0"/>
          <c:showPercent val="0"/>
          <c:showBubbleSize val="0"/>
        </c:dLbls>
        <c:marker val="1"/>
        <c:smooth val="0"/>
        <c:axId val="92743552"/>
        <c:axId val="86894848"/>
      </c:lineChart>
      <c:catAx>
        <c:axId val="85882368"/>
        <c:scaling>
          <c:orientation val="minMax"/>
        </c:scaling>
        <c:delete val="0"/>
        <c:axPos val="b"/>
        <c:title>
          <c:tx>
            <c:rich>
              <a:bodyPr/>
              <a:lstStyle/>
              <a:p>
                <a:pPr>
                  <a:defRPr/>
                </a:pPr>
                <a:r>
                  <a:rPr lang="en-US" sz="2000"/>
                  <a:t>Timestep</a:t>
                </a:r>
              </a:p>
            </c:rich>
          </c:tx>
          <c:layout/>
          <c:overlay val="0"/>
        </c:title>
        <c:majorTickMark val="none"/>
        <c:minorTickMark val="none"/>
        <c:tickLblPos val="nextTo"/>
        <c:crossAx val="86860928"/>
        <c:crosses val="autoZero"/>
        <c:auto val="1"/>
        <c:lblAlgn val="ctr"/>
        <c:lblOffset val="100"/>
        <c:noMultiLvlLbl val="0"/>
      </c:catAx>
      <c:valAx>
        <c:axId val="86860928"/>
        <c:scaling>
          <c:orientation val="minMax"/>
        </c:scaling>
        <c:delete val="0"/>
        <c:axPos val="l"/>
        <c:majorGridlines/>
        <c:title>
          <c:tx>
            <c:rich>
              <a:bodyPr/>
              <a:lstStyle/>
              <a:p>
                <a:pPr>
                  <a:defRPr/>
                </a:pPr>
                <a:r>
                  <a:rPr lang="en-US" sz="2000"/>
                  <a:t>Moment of Force (kip-in)</a:t>
                </a:r>
              </a:p>
            </c:rich>
          </c:tx>
          <c:layout/>
          <c:overlay val="0"/>
        </c:title>
        <c:numFmt formatCode="General" sourceLinked="1"/>
        <c:majorTickMark val="none"/>
        <c:minorTickMark val="none"/>
        <c:tickLblPos val="nextTo"/>
        <c:crossAx val="85882368"/>
        <c:crosses val="autoZero"/>
        <c:crossBetween val="between"/>
      </c:valAx>
      <c:valAx>
        <c:axId val="86894848"/>
        <c:scaling>
          <c:orientation val="minMax"/>
        </c:scaling>
        <c:delete val="0"/>
        <c:axPos val="r"/>
        <c:title>
          <c:tx>
            <c:rich>
              <a:bodyPr rot="-5400000" vert="horz"/>
              <a:lstStyle/>
              <a:p>
                <a:pPr>
                  <a:defRPr/>
                </a:pPr>
                <a:r>
                  <a:rPr lang="en-US" sz="2000"/>
                  <a:t>Height (in)</a:t>
                </a:r>
              </a:p>
            </c:rich>
          </c:tx>
          <c:layout/>
          <c:overlay val="0"/>
        </c:title>
        <c:numFmt formatCode="General" sourceLinked="1"/>
        <c:majorTickMark val="out"/>
        <c:minorTickMark val="none"/>
        <c:tickLblPos val="nextTo"/>
        <c:crossAx val="92743552"/>
        <c:crosses val="max"/>
        <c:crossBetween val="between"/>
      </c:valAx>
      <c:catAx>
        <c:axId val="92743552"/>
        <c:scaling>
          <c:orientation val="minMax"/>
        </c:scaling>
        <c:delete val="1"/>
        <c:axPos val="b"/>
        <c:majorTickMark val="out"/>
        <c:minorTickMark val="none"/>
        <c:tickLblPos val="nextTo"/>
        <c:crossAx val="86894848"/>
        <c:crosses val="autoZero"/>
        <c:auto val="1"/>
        <c:lblAlgn val="ctr"/>
        <c:lblOffset val="100"/>
        <c:noMultiLvlLbl val="0"/>
      </c:catAx>
    </c:plotArea>
    <c:legend>
      <c:legendPos val="r"/>
      <c:layout>
        <c:manualLayout>
          <c:xMode val="edge"/>
          <c:yMode val="edge"/>
          <c:x val="9.2310445325196777E-2"/>
          <c:y val="0.29632226259589634"/>
          <c:w val="0.14573955700838101"/>
          <c:h val="0.30506017305126254"/>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title>
      <c:tx>
        <c:rich>
          <a:bodyPr/>
          <a:lstStyle/>
          <a:p>
            <a:pPr>
              <a:defRPr/>
            </a:pPr>
            <a:r>
              <a:rPr lang="en-US" sz="2000" dirty="0"/>
              <a:t>Specific</a:t>
            </a:r>
            <a:r>
              <a:rPr lang="en-US" sz="2000" baseline="0" dirty="0"/>
              <a:t> Materials and Moment of Force </a:t>
            </a:r>
            <a:endParaRPr lang="en-US" sz="2000" dirty="0"/>
          </a:p>
        </c:rich>
      </c:tx>
      <c:layout/>
      <c:overlay val="1"/>
    </c:title>
    <c:autoTitleDeleted val="0"/>
    <c:plotArea>
      <c:layout>
        <c:manualLayout>
          <c:layoutTarget val="inner"/>
          <c:xMode val="edge"/>
          <c:yMode val="edge"/>
          <c:x val="7.0600547397275212E-2"/>
          <c:y val="2.0429539092579559E-2"/>
          <c:w val="0.90662188507799479"/>
          <c:h val="0.86767756543560581"/>
        </c:manualLayout>
      </c:layout>
      <c:lineChart>
        <c:grouping val="standard"/>
        <c:varyColors val="0"/>
        <c:ser>
          <c:idx val="0"/>
          <c:order val="0"/>
          <c:tx>
            <c:v>Beam 1</c:v>
          </c:tx>
          <c:marker>
            <c:symbol val="none"/>
          </c:marker>
          <c:val>
            <c:numRef>
              <c:f>structure_physics!$B$1:$B$4597</c:f>
              <c:numCache>
                <c:formatCode>General</c:formatCode>
                <c:ptCount val="4597"/>
                <c:pt idx="18">
                  <c:v>1.35906965588291E-2</c:v>
                </c:pt>
                <c:pt idx="19">
                  <c:v>1.35906965588291E-2</c:v>
                </c:pt>
                <c:pt idx="20">
                  <c:v>1.35906965588291E-2</c:v>
                </c:pt>
                <c:pt idx="21">
                  <c:v>1.35906965588291E-2</c:v>
                </c:pt>
                <c:pt idx="22">
                  <c:v>1.35906965588291E-2</c:v>
                </c:pt>
                <c:pt idx="23">
                  <c:v>1.35906965588291E-2</c:v>
                </c:pt>
                <c:pt idx="24">
                  <c:v>2.2481298569113101E-2</c:v>
                </c:pt>
                <c:pt idx="25">
                  <c:v>3.1364732519658503E-2</c:v>
                </c:pt>
                <c:pt idx="26">
                  <c:v>4.0236880545405598E-2</c:v>
                </c:pt>
                <c:pt idx="27">
                  <c:v>4.9094130733357499E-2</c:v>
                </c:pt>
                <c:pt idx="28">
                  <c:v>5.79333771225806E-2</c:v>
                </c:pt>
                <c:pt idx="29">
                  <c:v>6.8730298495989703E-2</c:v>
                </c:pt>
                <c:pt idx="30">
                  <c:v>7.8329290130172494E-2</c:v>
                </c:pt>
                <c:pt idx="31">
                  <c:v>8.8073366863996694E-2</c:v>
                </c:pt>
                <c:pt idx="32">
                  <c:v>9.7960168353306606E-2</c:v>
                </c:pt>
                <c:pt idx="33">
                  <c:v>0.107982293331378</c:v>
                </c:pt>
                <c:pt idx="34">
                  <c:v>0.14814770784800099</c:v>
                </c:pt>
                <c:pt idx="35">
                  <c:v>0.109279902372808</c:v>
                </c:pt>
                <c:pt idx="36">
                  <c:v>0.102262935210276</c:v>
                </c:pt>
                <c:pt idx="37">
                  <c:v>9.5341085587145394E-2</c:v>
                </c:pt>
                <c:pt idx="38">
                  <c:v>8.8519926097772095E-2</c:v>
                </c:pt>
                <c:pt idx="39">
                  <c:v>8.1802999274321705E-2</c:v>
                </c:pt>
                <c:pt idx="40">
                  <c:v>7.5191984402862705E-2</c:v>
                </c:pt>
                <c:pt idx="41">
                  <c:v>6.8686957880182795E-2</c:v>
                </c:pt>
                <c:pt idx="42">
                  <c:v>6.2286811028382599E-2</c:v>
                </c:pt>
                <c:pt idx="43">
                  <c:v>5.59899438523822E-2</c:v>
                </c:pt>
                <c:pt idx="51">
                  <c:v>4.9795465430402301E-2</c:v>
                </c:pt>
                <c:pt idx="52">
                  <c:v>4.9795465430402301E-2</c:v>
                </c:pt>
                <c:pt idx="53">
                  <c:v>4.9795465430402301E-2</c:v>
                </c:pt>
                <c:pt idx="54">
                  <c:v>4.9795465430402301E-2</c:v>
                </c:pt>
                <c:pt idx="55">
                  <c:v>4.9795465430402301E-2</c:v>
                </c:pt>
                <c:pt idx="56">
                  <c:v>4.9795465430402301E-2</c:v>
                </c:pt>
                <c:pt idx="57">
                  <c:v>5.8701683153855502E-2</c:v>
                </c:pt>
                <c:pt idx="58">
                  <c:v>6.7779374882343202E-2</c:v>
                </c:pt>
                <c:pt idx="59">
                  <c:v>7.7029921031713994E-2</c:v>
                </c:pt>
                <c:pt idx="60">
                  <c:v>8.6459046915324106E-2</c:v>
                </c:pt>
                <c:pt idx="61">
                  <c:v>9.6072406772881896E-2</c:v>
                </c:pt>
                <c:pt idx="62">
                  <c:v>0.105873435337937</c:v>
                </c:pt>
                <c:pt idx="63">
                  <c:v>0.115862224944548</c:v>
                </c:pt>
                <c:pt idx="64">
                  <c:v>0.12603490503302101</c:v>
                </c:pt>
                <c:pt idx="65">
                  <c:v>0.13638328445839201</c:v>
                </c:pt>
                <c:pt idx="66">
                  <c:v>0.14814770784800099</c:v>
                </c:pt>
                <c:pt idx="67">
                  <c:v>0.15488041691311999</c:v>
                </c:pt>
                <c:pt idx="68">
                  <c:v>0.16236879751047101</c:v>
                </c:pt>
                <c:pt idx="69">
                  <c:v>0.170629816866709</c:v>
                </c:pt>
                <c:pt idx="70">
                  <c:v>0.17968184451404801</c:v>
                </c:pt>
                <c:pt idx="71">
                  <c:v>0.18954322734906101</c:v>
                </c:pt>
                <c:pt idx="72">
                  <c:v>0.20023097864148501</c:v>
                </c:pt>
                <c:pt idx="73">
                  <c:v>0.21175959490620599</c:v>
                </c:pt>
                <c:pt idx="74">
                  <c:v>0.224140000834994</c:v>
                </c:pt>
                <c:pt idx="75">
                  <c:v>0.240066346659807</c:v>
                </c:pt>
                <c:pt idx="76">
                  <c:v>0.25496487158470599</c:v>
                </c:pt>
                <c:pt idx="77">
                  <c:v>0.33521943584988401</c:v>
                </c:pt>
                <c:pt idx="78">
                  <c:v>0.234038507003695</c:v>
                </c:pt>
                <c:pt idx="79">
                  <c:v>0.224028250931497</c:v>
                </c:pt>
                <c:pt idx="80">
                  <c:v>0.21207257815077399</c:v>
                </c:pt>
                <c:pt idx="81">
                  <c:v>0.203595633402015</c:v>
                </c:pt>
                <c:pt idx="82">
                  <c:v>0.19558650912202599</c:v>
                </c:pt>
                <c:pt idx="83">
                  <c:v>0.18803995923017799</c:v>
                </c:pt>
                <c:pt idx="84">
                  <c:v>0.18094845582392499</c:v>
                </c:pt>
                <c:pt idx="85">
                  <c:v>0.17430259655421801</c:v>
                </c:pt>
                <c:pt idx="86">
                  <c:v>0.16809156150551399</c:v>
                </c:pt>
                <c:pt idx="87">
                  <c:v>0.162303621308336</c:v>
                </c:pt>
                <c:pt idx="88">
                  <c:v>0.154308148877638</c:v>
                </c:pt>
                <c:pt idx="89">
                  <c:v>0.14648679801827599</c:v>
                </c:pt>
                <c:pt idx="90">
                  <c:v>0.138848946365735</c:v>
                </c:pt>
                <c:pt idx="91">
                  <c:v>0.13140136516631001</c:v>
                </c:pt>
                <c:pt idx="92">
                  <c:v>0.122373456776499</c:v>
                </c:pt>
                <c:pt idx="93">
                  <c:v>0.115493333894005</c:v>
                </c:pt>
                <c:pt idx="94">
                  <c:v>0.108779026782149</c:v>
                </c:pt>
                <c:pt idx="95">
                  <c:v>0.10223087486268299</c:v>
                </c:pt>
                <c:pt idx="96">
                  <c:v>9.5847538815470298E-2</c:v>
                </c:pt>
                <c:pt idx="104">
                  <c:v>8.9626256084754496E-2</c:v>
                </c:pt>
                <c:pt idx="105">
                  <c:v>8.9626256084754496E-2</c:v>
                </c:pt>
                <c:pt idx="106">
                  <c:v>8.9626256084754496E-2</c:v>
                </c:pt>
                <c:pt idx="107">
                  <c:v>8.9626256084754496E-2</c:v>
                </c:pt>
                <c:pt idx="108">
                  <c:v>8.9626256084754496E-2</c:v>
                </c:pt>
                <c:pt idx="109">
                  <c:v>8.9626256084754496E-2</c:v>
                </c:pt>
                <c:pt idx="110">
                  <c:v>9.8570532205504199E-2</c:v>
                </c:pt>
                <c:pt idx="111">
                  <c:v>0.107775444811875</c:v>
                </c:pt>
                <c:pt idx="112">
                  <c:v>0.117247173252505</c:v>
                </c:pt>
                <c:pt idx="113">
                  <c:v>0.12699063651551201</c:v>
                </c:pt>
                <c:pt idx="114">
                  <c:v>0.139120224353183</c:v>
                </c:pt>
                <c:pt idx="115">
                  <c:v>0.14975928393624099</c:v>
                </c:pt>
                <c:pt idx="116">
                  <c:v>0.16073481863009301</c:v>
                </c:pt>
                <c:pt idx="117">
                  <c:v>0.172043472586656</c:v>
                </c:pt>
                <c:pt idx="118">
                  <c:v>0.18367681572865299</c:v>
                </c:pt>
                <c:pt idx="119">
                  <c:v>0.195621053577021</c:v>
                </c:pt>
                <c:pt idx="120">
                  <c:v>0.204209833741306</c:v>
                </c:pt>
                <c:pt idx="121">
                  <c:v>0.213606461432886</c:v>
                </c:pt>
                <c:pt idx="122">
                  <c:v>0.22587989682974799</c:v>
                </c:pt>
                <c:pt idx="123">
                  <c:v>0.237574624264558</c:v>
                </c:pt>
                <c:pt idx="124">
                  <c:v>0.25031313492503798</c:v>
                </c:pt>
                <c:pt idx="125">
                  <c:v>0.264146893427958</c:v>
                </c:pt>
                <c:pt idx="126">
                  <c:v>0.27912469041094101</c:v>
                </c:pt>
                <c:pt idx="127">
                  <c:v>0.29529135453481598</c:v>
                </c:pt>
                <c:pt idx="128">
                  <c:v>0.31268652583195899</c:v>
                </c:pt>
                <c:pt idx="129">
                  <c:v>0.33521943584988401</c:v>
                </c:pt>
                <c:pt idx="130">
                  <c:v>0.32874070406040701</c:v>
                </c:pt>
                <c:pt idx="131">
                  <c:v>0.32162620739708397</c:v>
                </c:pt>
                <c:pt idx="132">
                  <c:v>0.31375377332047</c:v>
                </c:pt>
                <c:pt idx="133">
                  <c:v>0.30500693669589901</c:v>
                </c:pt>
                <c:pt idx="134">
                  <c:v>0.29528426424215898</c:v>
                </c:pt>
                <c:pt idx="135">
                  <c:v>0.284513950048433</c:v>
                </c:pt>
                <c:pt idx="136">
                  <c:v>0.272676660872892</c:v>
                </c:pt>
                <c:pt idx="137">
                  <c:v>0.25984144015821198</c:v>
                </c:pt>
                <c:pt idx="138">
                  <c:v>0.24622221238004</c:v>
                </c:pt>
                <c:pt idx="139">
                  <c:v>0.232265658587784</c:v>
                </c:pt>
                <c:pt idx="140">
                  <c:v>0.389337139683825</c:v>
                </c:pt>
                <c:pt idx="141">
                  <c:v>0.209908158280395</c:v>
                </c:pt>
                <c:pt idx="142">
                  <c:v>0.22067251331774401</c:v>
                </c:pt>
                <c:pt idx="143">
                  <c:v>0.23152715263757501</c:v>
                </c:pt>
                <c:pt idx="144">
                  <c:v>0.24215509113505901</c:v>
                </c:pt>
                <c:pt idx="145">
                  <c:v>0.25235706276508901</c:v>
                </c:pt>
                <c:pt idx="146">
                  <c:v>0.26201761517487998</c:v>
                </c:pt>
                <c:pt idx="147">
                  <c:v>0.27108014907573502</c:v>
                </c:pt>
                <c:pt idx="148">
                  <c:v>0.27952907594540199</c:v>
                </c:pt>
                <c:pt idx="149">
                  <c:v>0.287377192700286</c:v>
                </c:pt>
                <c:pt idx="150">
                  <c:v>0.29465675019960802</c:v>
                </c:pt>
                <c:pt idx="151">
                  <c:v>0.28006331949344099</c:v>
                </c:pt>
                <c:pt idx="152">
                  <c:v>0.26647827605284902</c:v>
                </c:pt>
                <c:pt idx="153">
                  <c:v>0.25387655211032201</c:v>
                </c:pt>
                <c:pt idx="154">
                  <c:v>0.23883304808188799</c:v>
                </c:pt>
                <c:pt idx="155">
                  <c:v>0.22867605735558699</c:v>
                </c:pt>
                <c:pt idx="156">
                  <c:v>0.21930648330896901</c:v>
                </c:pt>
                <c:pt idx="157">
                  <c:v>0.210695412574429</c:v>
                </c:pt>
                <c:pt idx="158">
                  <c:v>0.202810505096334</c:v>
                </c:pt>
                <c:pt idx="159">
                  <c:v>0.19561670679906801</c:v>
                </c:pt>
                <c:pt idx="160">
                  <c:v>0.18617995843768101</c:v>
                </c:pt>
                <c:pt idx="161">
                  <c:v>0.176761267858319</c:v>
                </c:pt>
                <c:pt idx="162">
                  <c:v>0.16763524683923101</c:v>
                </c:pt>
                <c:pt idx="163">
                  <c:v>0.158813066603473</c:v>
                </c:pt>
                <c:pt idx="164">
                  <c:v>0.150302896202446</c:v>
                </c:pt>
                <c:pt idx="165">
                  <c:v>0.14210994762342599</c:v>
                </c:pt>
                <c:pt idx="166">
                  <c:v>0.13423652299179201</c:v>
                </c:pt>
                <c:pt idx="167">
                  <c:v>0.123423886035993</c:v>
                </c:pt>
                <c:pt idx="168">
                  <c:v>0.116474887111331</c:v>
                </c:pt>
                <c:pt idx="169">
                  <c:v>0.109758277466514</c:v>
                </c:pt>
                <c:pt idx="177">
                  <c:v>0.103270160881503</c:v>
                </c:pt>
                <c:pt idx="178">
                  <c:v>0.103270160881503</c:v>
                </c:pt>
                <c:pt idx="179">
                  <c:v>0.103270160881503</c:v>
                </c:pt>
                <c:pt idx="180">
                  <c:v>0.103270160881503</c:v>
                </c:pt>
                <c:pt idx="181">
                  <c:v>0.103270160881503</c:v>
                </c:pt>
                <c:pt idx="182">
                  <c:v>0.103270160881503</c:v>
                </c:pt>
                <c:pt idx="183">
                  <c:v>0.112589055997749</c:v>
                </c:pt>
                <c:pt idx="184">
                  <c:v>0.122251676171434</c:v>
                </c:pt>
                <c:pt idx="185">
                  <c:v>0.13583369701530201</c:v>
                </c:pt>
                <c:pt idx="186">
                  <c:v>0.14678123634506501</c:v>
                </c:pt>
                <c:pt idx="187">
                  <c:v>0.158238298878214</c:v>
                </c:pt>
                <c:pt idx="188">
                  <c:v>0.170213067233349</c:v>
                </c:pt>
                <c:pt idx="189">
                  <c:v>0.18270801247625801</c:v>
                </c:pt>
                <c:pt idx="190">
                  <c:v>0.198678851332552</c:v>
                </c:pt>
                <c:pt idx="191">
                  <c:v>0.21274550504551301</c:v>
                </c:pt>
                <c:pt idx="192">
                  <c:v>0.227384067662113</c:v>
                </c:pt>
                <c:pt idx="193">
                  <c:v>0.23741611969134199</c:v>
                </c:pt>
                <c:pt idx="194">
                  <c:v>0.24869014817620999</c:v>
                </c:pt>
                <c:pt idx="195">
                  <c:v>0.264621679664439</c:v>
                </c:pt>
                <c:pt idx="196">
                  <c:v>0.27953629453835199</c:v>
                </c:pt>
                <c:pt idx="197">
                  <c:v>0.29618519856200498</c:v>
                </c:pt>
                <c:pt idx="198">
                  <c:v>0.31469371634340099</c:v>
                </c:pt>
                <c:pt idx="199">
                  <c:v>0.33955376752065197</c:v>
                </c:pt>
                <c:pt idx="200">
                  <c:v>0.36339408706694598</c:v>
                </c:pt>
                <c:pt idx="201">
                  <c:v>0.38975051893057</c:v>
                </c:pt>
                <c:pt idx="202">
                  <c:v>0.42407472361901699</c:v>
                </c:pt>
                <c:pt idx="203">
                  <c:v>0.41715719682991498</c:v>
                </c:pt>
                <c:pt idx="204">
                  <c:v>0.40892150235527702</c:v>
                </c:pt>
                <c:pt idx="205">
                  <c:v>0.40479439680109902</c:v>
                </c:pt>
                <c:pt idx="206">
                  <c:v>0.39405782492342001</c:v>
                </c:pt>
                <c:pt idx="207">
                  <c:v>0.38116236480334997</c:v>
                </c:pt>
                <c:pt idx="208">
                  <c:v>0.37241837748566903</c:v>
                </c:pt>
                <c:pt idx="209">
                  <c:v>0.35574445505854302</c:v>
                </c:pt>
                <c:pt idx="210">
                  <c:v>0.34404829960497402</c:v>
                </c:pt>
                <c:pt idx="211">
                  <c:v>0.32733882188761898</c:v>
                </c:pt>
                <c:pt idx="212">
                  <c:v>0.389337139683825</c:v>
                </c:pt>
                <c:pt idx="213">
                  <c:v>0.45021579044007498</c:v>
                </c:pt>
                <c:pt idx="214">
                  <c:v>0.82590515737619696</c:v>
                </c:pt>
                <c:pt idx="215">
                  <c:v>8.1882854370260301</c:v>
                </c:pt>
                <c:pt idx="216">
                  <c:v>0.82590515737619696</c:v>
                </c:pt>
                <c:pt idx="217">
                  <c:v>0.45021579044007498</c:v>
                </c:pt>
                <c:pt idx="218">
                  <c:v>0.389337139683825</c:v>
                </c:pt>
                <c:pt idx="219">
                  <c:v>0.32733882188761898</c:v>
                </c:pt>
                <c:pt idx="220">
                  <c:v>0.34404829960497402</c:v>
                </c:pt>
                <c:pt idx="221">
                  <c:v>0.35574445505854302</c:v>
                </c:pt>
                <c:pt idx="222">
                  <c:v>0.37241837748566903</c:v>
                </c:pt>
                <c:pt idx="223">
                  <c:v>0.38116236480334997</c:v>
                </c:pt>
                <c:pt idx="224">
                  <c:v>0.39405782492342001</c:v>
                </c:pt>
                <c:pt idx="225">
                  <c:v>0.40479439680109902</c:v>
                </c:pt>
                <c:pt idx="226">
                  <c:v>0.39405782492342001</c:v>
                </c:pt>
                <c:pt idx="227">
                  <c:v>9.4965689186370206</c:v>
                </c:pt>
                <c:pt idx="228">
                  <c:v>5.6192296572640403</c:v>
                </c:pt>
                <c:pt idx="229">
                  <c:v>5.29052411670797</c:v>
                </c:pt>
                <c:pt idx="230">
                  <c:v>4.9997615317371604</c:v>
                </c:pt>
                <c:pt idx="231">
                  <c:v>4.7407238441338899</c:v>
                </c:pt>
                <c:pt idx="232">
                  <c:v>4.5538595914340201</c:v>
                </c:pt>
                <c:pt idx="233">
                  <c:v>4.3797888791263597</c:v>
                </c:pt>
                <c:pt idx="234">
                  <c:v>4.2172921282673803</c:v>
                </c:pt>
                <c:pt idx="235">
                  <c:v>4.0652976684578297</c:v>
                </c:pt>
                <c:pt idx="236">
                  <c:v>3.92285925406027</c:v>
                </c:pt>
                <c:pt idx="237">
                  <c:v>3.7891375634270799</c:v>
                </c:pt>
                <c:pt idx="238">
                  <c:v>3.6633848800337301</c:v>
                </c:pt>
                <c:pt idx="239">
                  <c:v>3.53712827493213</c:v>
                </c:pt>
                <c:pt idx="240">
                  <c:v>3.4271841153968099</c:v>
                </c:pt>
                <c:pt idx="241">
                  <c:v>3.32299653132567</c:v>
                </c:pt>
                <c:pt idx="242">
                  <c:v>3.2992543014844999</c:v>
                </c:pt>
                <c:pt idx="243">
                  <c:v>3.2757946405359601</c:v>
                </c:pt>
                <c:pt idx="244">
                  <c:v>3.24877213385219</c:v>
                </c:pt>
                <c:pt idx="245">
                  <c:v>3.2260244571260999</c:v>
                </c:pt>
                <c:pt idx="246">
                  <c:v>3.2035210227611799</c:v>
                </c:pt>
                <c:pt idx="247">
                  <c:v>3.1812535163129501</c:v>
                </c:pt>
                <c:pt idx="248">
                  <c:v>3.1592143561205401</c:v>
                </c:pt>
                <c:pt idx="249">
                  <c:v>3.13739671977042</c:v>
                </c:pt>
                <c:pt idx="250">
                  <c:v>3.1157945631759398</c:v>
                </c:pt>
                <c:pt idx="258">
                  <c:v>3.09440263268558</c:v>
                </c:pt>
                <c:pt idx="259">
                  <c:v>3.09440263268558</c:v>
                </c:pt>
                <c:pt idx="260">
                  <c:v>3.09440263268558</c:v>
                </c:pt>
                <c:pt idx="261">
                  <c:v>3.09440263268558</c:v>
                </c:pt>
                <c:pt idx="262">
                  <c:v>3.09440263268558</c:v>
                </c:pt>
                <c:pt idx="263">
                  <c:v>3.09440263268558</c:v>
                </c:pt>
                <c:pt idx="264">
                  <c:v>3.1251989135630098</c:v>
                </c:pt>
                <c:pt idx="271">
                  <c:v>3.09440263268558</c:v>
                </c:pt>
                <c:pt idx="280">
                  <c:v>2.4182219205070901</c:v>
                </c:pt>
                <c:pt idx="281">
                  <c:v>2.4182219205070901</c:v>
                </c:pt>
                <c:pt idx="282">
                  <c:v>2.4182219205070901</c:v>
                </c:pt>
                <c:pt idx="283">
                  <c:v>2.4182219205070901</c:v>
                </c:pt>
                <c:pt idx="284">
                  <c:v>2.4182219205070901</c:v>
                </c:pt>
                <c:pt idx="285">
                  <c:v>2.4182219205070901</c:v>
                </c:pt>
                <c:pt idx="286">
                  <c:v>2.4182219205070901</c:v>
                </c:pt>
                <c:pt idx="287">
                  <c:v>2.4183924413928</c:v>
                </c:pt>
                <c:pt idx="294">
                  <c:v>2.4182219205070901</c:v>
                </c:pt>
                <c:pt idx="307">
                  <c:v>2.0794105093679001</c:v>
                </c:pt>
                <c:pt idx="308">
                  <c:v>2.0794105093679001</c:v>
                </c:pt>
                <c:pt idx="309">
                  <c:v>2.0794105093679001</c:v>
                </c:pt>
                <c:pt idx="310">
                  <c:v>2.0794105093679001</c:v>
                </c:pt>
                <c:pt idx="311">
                  <c:v>2.0794105093679001</c:v>
                </c:pt>
                <c:pt idx="312">
                  <c:v>2.0794105093679001</c:v>
                </c:pt>
                <c:pt idx="313">
                  <c:v>2.0794531365157201</c:v>
                </c:pt>
                <c:pt idx="320">
                  <c:v>2.0794105093679001</c:v>
                </c:pt>
                <c:pt idx="329">
                  <c:v>2.0652494556128098</c:v>
                </c:pt>
                <c:pt idx="330">
                  <c:v>2.0652494556128098</c:v>
                </c:pt>
                <c:pt idx="331">
                  <c:v>2.0652494556128098</c:v>
                </c:pt>
                <c:pt idx="332">
                  <c:v>2.0652494556128098</c:v>
                </c:pt>
                <c:pt idx="333">
                  <c:v>2.0652494556128098</c:v>
                </c:pt>
                <c:pt idx="334">
                  <c:v>2.0652494556128098</c:v>
                </c:pt>
                <c:pt idx="335">
                  <c:v>2.0652494556128098</c:v>
                </c:pt>
                <c:pt idx="336">
                  <c:v>2.0652585229636902</c:v>
                </c:pt>
                <c:pt idx="343">
                  <c:v>2.0652494556128098</c:v>
                </c:pt>
                <c:pt idx="354">
                  <c:v>2.05617332818098</c:v>
                </c:pt>
                <c:pt idx="355">
                  <c:v>2.05617332818098</c:v>
                </c:pt>
                <c:pt idx="356">
                  <c:v>2.05617332818098</c:v>
                </c:pt>
                <c:pt idx="357">
                  <c:v>2.05617332818098</c:v>
                </c:pt>
                <c:pt idx="358">
                  <c:v>2.05617332818098</c:v>
                </c:pt>
                <c:pt idx="359">
                  <c:v>2.05617332818098</c:v>
                </c:pt>
                <c:pt idx="360">
                  <c:v>2.05617332818098</c:v>
                </c:pt>
                <c:pt idx="361">
                  <c:v>2.0561766748208399</c:v>
                </c:pt>
                <c:pt idx="368">
                  <c:v>2.05617332818098</c:v>
                </c:pt>
                <c:pt idx="381">
                  <c:v>2.0497038076001801</c:v>
                </c:pt>
                <c:pt idx="382">
                  <c:v>2.0497038076001801</c:v>
                </c:pt>
                <c:pt idx="383">
                  <c:v>2.0497038076001801</c:v>
                </c:pt>
                <c:pt idx="384">
                  <c:v>2.0497038076001801</c:v>
                </c:pt>
                <c:pt idx="385">
                  <c:v>2.0497038076001801</c:v>
                </c:pt>
                <c:pt idx="386">
                  <c:v>2.0497038076001801</c:v>
                </c:pt>
                <c:pt idx="387">
                  <c:v>2.0497038076001801</c:v>
                </c:pt>
                <c:pt idx="388">
                  <c:v>2.0497169237068502</c:v>
                </c:pt>
                <c:pt idx="389">
                  <c:v>2.0497352801071198</c:v>
                </c:pt>
                <c:pt idx="390">
                  <c:v>2.0497551867974799</c:v>
                </c:pt>
                <c:pt idx="391">
                  <c:v>2.0497739912019002</c:v>
                </c:pt>
                <c:pt idx="392">
                  <c:v>2.0497890387759998</c:v>
                </c:pt>
                <c:pt idx="393">
                  <c:v>2.0497739912019002</c:v>
                </c:pt>
                <c:pt idx="394">
                  <c:v>2.0497551867974799</c:v>
                </c:pt>
                <c:pt idx="395">
                  <c:v>2.0497352801071198</c:v>
                </c:pt>
                <c:pt idx="396">
                  <c:v>2.0497169237068502</c:v>
                </c:pt>
                <c:pt idx="403">
                  <c:v>2.04968347372149</c:v>
                </c:pt>
                <c:pt idx="404">
                  <c:v>2.0499995819432799</c:v>
                </c:pt>
                <c:pt idx="416">
                  <c:v>2.0500202080708498</c:v>
                </c:pt>
                <c:pt idx="417">
                  <c:v>2.0500202080708498</c:v>
                </c:pt>
                <c:pt idx="418">
                  <c:v>2.0500202080708498</c:v>
                </c:pt>
                <c:pt idx="419">
                  <c:v>2.0500202080708498</c:v>
                </c:pt>
                <c:pt idx="420">
                  <c:v>2.0500202080708498</c:v>
                </c:pt>
                <c:pt idx="421">
                  <c:v>2.0500202080708498</c:v>
                </c:pt>
                <c:pt idx="422">
                  <c:v>2.0500227057008402</c:v>
                </c:pt>
                <c:pt idx="429">
                  <c:v>2.0500202080708498</c:v>
                </c:pt>
                <c:pt idx="433">
                  <c:v>2.0467345132769799</c:v>
                </c:pt>
                <c:pt idx="434">
                  <c:v>2.0467345132769799</c:v>
                </c:pt>
                <c:pt idx="435">
                  <c:v>2.0473929670511799</c:v>
                </c:pt>
                <c:pt idx="442">
                  <c:v>2.0467345132769799</c:v>
                </c:pt>
                <c:pt idx="450">
                  <c:v>2.0467345132772001</c:v>
                </c:pt>
                <c:pt idx="451">
                  <c:v>2.0467345132772001</c:v>
                </c:pt>
                <c:pt idx="452">
                  <c:v>2.0470812698100702</c:v>
                </c:pt>
                <c:pt idx="459">
                  <c:v>2.0467345132772001</c:v>
                </c:pt>
                <c:pt idx="465">
                  <c:v>2.0462652389243599</c:v>
                </c:pt>
                <c:pt idx="466">
                  <c:v>2.0462652389243599</c:v>
                </c:pt>
                <c:pt idx="467">
                  <c:v>2.0462652389243599</c:v>
                </c:pt>
                <c:pt idx="468">
                  <c:v>2.0462652389234002</c:v>
                </c:pt>
                <c:pt idx="469">
                  <c:v>2.0462652389234002</c:v>
                </c:pt>
                <c:pt idx="470">
                  <c:v>2.0462652389234002</c:v>
                </c:pt>
                <c:pt idx="471">
                  <c:v>2.0462652389243599</c:v>
                </c:pt>
                <c:pt idx="472">
                  <c:v>2.0462661908431001</c:v>
                </c:pt>
                <c:pt idx="479">
                  <c:v>2.0462652389234002</c:v>
                </c:pt>
                <c:pt idx="492">
                  <c:v>2.04173467340933</c:v>
                </c:pt>
                <c:pt idx="493">
                  <c:v>2.04186001180878</c:v>
                </c:pt>
                <c:pt idx="500">
                  <c:v>2.04173467340933</c:v>
                </c:pt>
                <c:pt idx="508">
                  <c:v>2.0343200853498602</c:v>
                </c:pt>
                <c:pt idx="509">
                  <c:v>2.0343200853498602</c:v>
                </c:pt>
                <c:pt idx="510">
                  <c:v>2.0342914151124898</c:v>
                </c:pt>
                <c:pt idx="517">
                  <c:v>2.0343200853506702</c:v>
                </c:pt>
                <c:pt idx="524">
                  <c:v>2.0342672856140198</c:v>
                </c:pt>
                <c:pt idx="525">
                  <c:v>2.0342672856140198</c:v>
                </c:pt>
                <c:pt idx="526">
                  <c:v>2.0342672856140198</c:v>
                </c:pt>
                <c:pt idx="527">
                  <c:v>2.03426582134162</c:v>
                </c:pt>
                <c:pt idx="528">
                  <c:v>2.03417225337664</c:v>
                </c:pt>
                <c:pt idx="529">
                  <c:v>2.0342658213421898</c:v>
                </c:pt>
                <c:pt idx="536">
                  <c:v>2.03426728561291</c:v>
                </c:pt>
                <c:pt idx="545">
                  <c:v>2.0342672856144701</c:v>
                </c:pt>
                <c:pt idx="546">
                  <c:v>2.03426728561382</c:v>
                </c:pt>
                <c:pt idx="547">
                  <c:v>2.0342061857179599</c:v>
                </c:pt>
                <c:pt idx="554">
                  <c:v>2.0342672856136699</c:v>
                </c:pt>
                <c:pt idx="561">
                  <c:v>2.0342481379064399</c:v>
                </c:pt>
                <c:pt idx="562">
                  <c:v>2.0342481379064399</c:v>
                </c:pt>
                <c:pt idx="563">
                  <c:v>2.0342481379064399</c:v>
                </c:pt>
                <c:pt idx="564">
                  <c:v>2.0342392812391599</c:v>
                </c:pt>
                <c:pt idx="571">
                  <c:v>2.0342481379064399</c:v>
                </c:pt>
                <c:pt idx="579">
                  <c:v>2.0341569169534801</c:v>
                </c:pt>
                <c:pt idx="580">
                  <c:v>2.03415691695173</c:v>
                </c:pt>
                <c:pt idx="581">
                  <c:v>2.03415691695173</c:v>
                </c:pt>
                <c:pt idx="582">
                  <c:v>2.03415017485939</c:v>
                </c:pt>
                <c:pt idx="589">
                  <c:v>2.03415691695173</c:v>
                </c:pt>
                <c:pt idx="598">
                  <c:v>2.0337456744406102</c:v>
                </c:pt>
                <c:pt idx="599">
                  <c:v>2.0337456744406102</c:v>
                </c:pt>
                <c:pt idx="600">
                  <c:v>2.0337340418862602</c:v>
                </c:pt>
                <c:pt idx="607">
                  <c:v>2.0337456744412599</c:v>
                </c:pt>
                <c:pt idx="615">
                  <c:v>2.0335523710025201</c:v>
                </c:pt>
                <c:pt idx="616">
                  <c:v>2.0335354573003399</c:v>
                </c:pt>
                <c:pt idx="623">
                  <c:v>2.0335523710023198</c:v>
                </c:pt>
                <c:pt idx="630">
                  <c:v>2.0333731620613298</c:v>
                </c:pt>
                <c:pt idx="631">
                  <c:v>2.0333731620607001</c:v>
                </c:pt>
                <c:pt idx="632">
                  <c:v>2.0333731620621598</c:v>
                </c:pt>
                <c:pt idx="633">
                  <c:v>2.0333705537298301</c:v>
                </c:pt>
                <c:pt idx="634">
                  <c:v>2.03327929940995</c:v>
                </c:pt>
                <c:pt idx="635">
                  <c:v>2.0310155671496699</c:v>
                </c:pt>
                <c:pt idx="636">
                  <c:v>2.0332792994092999</c:v>
                </c:pt>
                <c:pt idx="637">
                  <c:v>2.0333705537297</c:v>
                </c:pt>
                <c:pt idx="644">
                  <c:v>2.0333713715860302</c:v>
                </c:pt>
                <c:pt idx="645">
                  <c:v>2.0334137858720398</c:v>
                </c:pt>
                <c:pt idx="653">
                  <c:v>2.0334156038226898</c:v>
                </c:pt>
                <c:pt idx="654">
                  <c:v>2.0334156038228901</c:v>
                </c:pt>
                <c:pt idx="655">
                  <c:v>2.0334156038226898</c:v>
                </c:pt>
                <c:pt idx="656">
                  <c:v>2.0333928457288302</c:v>
                </c:pt>
                <c:pt idx="663">
                  <c:v>2.03353405706302</c:v>
                </c:pt>
                <c:pt idx="664">
                  <c:v>2.0328592240978698</c:v>
                </c:pt>
                <c:pt idx="673">
                  <c:v>2.03274085783936</c:v>
                </c:pt>
                <c:pt idx="674">
                  <c:v>2.0327408578400701</c:v>
                </c:pt>
                <c:pt idx="675">
                  <c:v>2.0327408578408899</c:v>
                </c:pt>
                <c:pt idx="676">
                  <c:v>2.03273431396816</c:v>
                </c:pt>
                <c:pt idx="683">
                  <c:v>2.0327408578399302</c:v>
                </c:pt>
                <c:pt idx="690">
                  <c:v>2.0326782833044099</c:v>
                </c:pt>
                <c:pt idx="691">
                  <c:v>2.0326782833029502</c:v>
                </c:pt>
                <c:pt idx="692">
                  <c:v>2.03267828330294</c:v>
                </c:pt>
                <c:pt idx="693">
                  <c:v>2.0326775366451901</c:v>
                </c:pt>
                <c:pt idx="694">
                  <c:v>2.0305114003181801</c:v>
                </c:pt>
                <c:pt idx="695">
                  <c:v>2.03267753664394</c:v>
                </c:pt>
                <c:pt idx="702">
                  <c:v>2.0326782833033601</c:v>
                </c:pt>
                <c:pt idx="711">
                  <c:v>2.0325643812077998</c:v>
                </c:pt>
                <c:pt idx="712">
                  <c:v>2.0325643812084899</c:v>
                </c:pt>
                <c:pt idx="713">
                  <c:v>2.0325512642963801</c:v>
                </c:pt>
                <c:pt idx="720">
                  <c:v>2.03255023240993</c:v>
                </c:pt>
                <c:pt idx="721">
                  <c:v>2.0306892513923298</c:v>
                </c:pt>
                <c:pt idx="729">
                  <c:v>2.0307034599842999</c:v>
                </c:pt>
                <c:pt idx="730">
                  <c:v>2.0307034599849199</c:v>
                </c:pt>
                <c:pt idx="731">
                  <c:v>2.0307028927033302</c:v>
                </c:pt>
                <c:pt idx="732">
                  <c:v>2.0306341972804698</c:v>
                </c:pt>
                <c:pt idx="733">
                  <c:v>2.0307028927062798</c:v>
                </c:pt>
                <c:pt idx="740">
                  <c:v>2.030914782095</c:v>
                </c:pt>
                <c:pt idx="741">
                  <c:v>2.03050107876162</c:v>
                </c:pt>
                <c:pt idx="750">
                  <c:v>2.0302898548002002</c:v>
                </c:pt>
                <c:pt idx="751">
                  <c:v>2.0302898548002002</c:v>
                </c:pt>
                <c:pt idx="752">
                  <c:v>2.0302898548010502</c:v>
                </c:pt>
                <c:pt idx="753">
                  <c:v>2.0302879516566099</c:v>
                </c:pt>
                <c:pt idx="754">
                  <c:v>2.03021251981095</c:v>
                </c:pt>
                <c:pt idx="755">
                  <c:v>2.0300692164124898</c:v>
                </c:pt>
                <c:pt idx="756">
                  <c:v>2.0302125198096599</c:v>
                </c:pt>
                <c:pt idx="757">
                  <c:v>2.03028795165593</c:v>
                </c:pt>
                <c:pt idx="764">
                  <c:v>2.0302898548002402</c:v>
                </c:pt>
                <c:pt idx="772">
                  <c:v>2.0302613961606299</c:v>
                </c:pt>
                <c:pt idx="773">
                  <c:v>2.0302613961606299</c:v>
                </c:pt>
                <c:pt idx="774">
                  <c:v>2.0302613961606299</c:v>
                </c:pt>
                <c:pt idx="775">
                  <c:v>2.0302542203848599</c:v>
                </c:pt>
                <c:pt idx="782">
                  <c:v>2.0302613961610998</c:v>
                </c:pt>
                <c:pt idx="791">
                  <c:v>2.0302033254098202</c:v>
                </c:pt>
                <c:pt idx="792">
                  <c:v>2.0302033254098202</c:v>
                </c:pt>
                <c:pt idx="793">
                  <c:v>2.0301997823758602</c:v>
                </c:pt>
                <c:pt idx="800">
                  <c:v>2.0302033254095599</c:v>
                </c:pt>
                <c:pt idx="807">
                  <c:v>2.0301710012762002</c:v>
                </c:pt>
                <c:pt idx="808">
                  <c:v>2.0301710012749399</c:v>
                </c:pt>
                <c:pt idx="809">
                  <c:v>2.0301710012762002</c:v>
                </c:pt>
                <c:pt idx="810">
                  <c:v>2.03017100127401</c:v>
                </c:pt>
                <c:pt idx="811">
                  <c:v>2.0301710012762002</c:v>
                </c:pt>
                <c:pt idx="812">
                  <c:v>2.0301710012762002</c:v>
                </c:pt>
                <c:pt idx="813">
                  <c:v>2.0301710012749399</c:v>
                </c:pt>
                <c:pt idx="814">
                  <c:v>2.0301710012762002</c:v>
                </c:pt>
                <c:pt idx="815">
                  <c:v>2.0301654356641801</c:v>
                </c:pt>
                <c:pt idx="816">
                  <c:v>2.0301604890087601</c:v>
                </c:pt>
                <c:pt idx="817">
                  <c:v>2.0301568025095702</c:v>
                </c:pt>
                <c:pt idx="818">
                  <c:v>2.0301526298424202</c:v>
                </c:pt>
                <c:pt idx="819">
                  <c:v>2.0301462239540999</c:v>
                </c:pt>
                <c:pt idx="820">
                  <c:v>2.0301358372946101</c:v>
                </c:pt>
                <c:pt idx="821">
                  <c:v>2.03011972230028</c:v>
                </c:pt>
                <c:pt idx="822">
                  <c:v>2.0302572136673298</c:v>
                </c:pt>
                <c:pt idx="823">
                  <c:v>2.0308868277979601</c:v>
                </c:pt>
                <c:pt idx="824">
                  <c:v>1.11505556360957</c:v>
                </c:pt>
                <c:pt idx="825">
                  <c:v>1.0992769637770701</c:v>
                </c:pt>
                <c:pt idx="826">
                  <c:v>1.09822529452942</c:v>
                </c:pt>
                <c:pt idx="827">
                  <c:v>1.09822978485967</c:v>
                </c:pt>
                <c:pt idx="828">
                  <c:v>1.0982334991267</c:v>
                </c:pt>
                <c:pt idx="829">
                  <c:v>1.0982366545551201</c:v>
                </c:pt>
                <c:pt idx="830">
                  <c:v>1.09823946835181</c:v>
                </c:pt>
                <c:pt idx="831">
                  <c:v>1.0982421576885499</c:v>
                </c:pt>
                <c:pt idx="832">
                  <c:v>1.0982449396873399</c:v>
                </c:pt>
                <c:pt idx="833">
                  <c:v>1.0982480314249701</c:v>
                </c:pt>
                <c:pt idx="840">
                  <c:v>1.0982481291008499</c:v>
                </c:pt>
                <c:pt idx="841">
                  <c:v>1.0982292998368299</c:v>
                </c:pt>
                <c:pt idx="848">
                  <c:v>1.0982503638383301</c:v>
                </c:pt>
                <c:pt idx="849">
                  <c:v>1.09831387929225</c:v>
                </c:pt>
                <c:pt idx="857">
                  <c:v>1.0983015143713799</c:v>
                </c:pt>
                <c:pt idx="858">
                  <c:v>1.0983015143705099</c:v>
                </c:pt>
                <c:pt idx="859">
                  <c:v>1.0983009913302</c:v>
                </c:pt>
                <c:pt idx="860">
                  <c:v>1.0982721448300601</c:v>
                </c:pt>
                <c:pt idx="861">
                  <c:v>1.0982162318048301</c:v>
                </c:pt>
                <c:pt idx="862">
                  <c:v>1.0982721448296799</c:v>
                </c:pt>
                <c:pt idx="863">
                  <c:v>1.0983009913288599</c:v>
                </c:pt>
                <c:pt idx="870">
                  <c:v>1.0983015143708299</c:v>
                </c:pt>
                <c:pt idx="878">
                  <c:v>1.09829759600347</c:v>
                </c:pt>
                <c:pt idx="879">
                  <c:v>1.0982975960041801</c:v>
                </c:pt>
                <c:pt idx="880">
                  <c:v>1.0982975960044199</c:v>
                </c:pt>
                <c:pt idx="881">
                  <c:v>1.0982963492314199</c:v>
                </c:pt>
                <c:pt idx="888">
                  <c:v>1.09829759600451</c:v>
                </c:pt>
                <c:pt idx="897">
                  <c:v>1.0982792623263899</c:v>
                </c:pt>
                <c:pt idx="898">
                  <c:v>1.09827926232609</c:v>
                </c:pt>
                <c:pt idx="899">
                  <c:v>1.09827926232578</c:v>
                </c:pt>
                <c:pt idx="900">
                  <c:v>1.0982691287414701</c:v>
                </c:pt>
                <c:pt idx="907">
                  <c:v>1.0982778045663599</c:v>
                </c:pt>
                <c:pt idx="908">
                  <c:v>1.2380311839312399</c:v>
                </c:pt>
                <c:pt idx="916">
                  <c:v>1.2378641483263</c:v>
                </c:pt>
                <c:pt idx="917">
                  <c:v>1.2378602174245099</c:v>
                </c:pt>
                <c:pt idx="918">
                  <c:v>1.2377226525548</c:v>
                </c:pt>
                <c:pt idx="919">
                  <c:v>1.2374708288423499</c:v>
                </c:pt>
                <c:pt idx="920">
                  <c:v>1.2377226525548</c:v>
                </c:pt>
                <c:pt idx="921">
                  <c:v>1.2378602174244999</c:v>
                </c:pt>
                <c:pt idx="928">
                  <c:v>1.23697573027325</c:v>
                </c:pt>
                <c:pt idx="929">
                  <c:v>1.2358125751567599</c:v>
                </c:pt>
                <c:pt idx="938">
                  <c:v>1.2365167587507</c:v>
                </c:pt>
                <c:pt idx="939">
                  <c:v>1.23651675875071</c:v>
                </c:pt>
                <c:pt idx="940">
                  <c:v>1.2365167587507</c:v>
                </c:pt>
                <c:pt idx="941">
                  <c:v>1.2365065996081199</c:v>
                </c:pt>
                <c:pt idx="948">
                  <c:v>1.23651675875071</c:v>
                </c:pt>
                <c:pt idx="956">
                  <c:v>1.23651675875072</c:v>
                </c:pt>
                <c:pt idx="957">
                  <c:v>1.23644572714195</c:v>
                </c:pt>
                <c:pt idx="964">
                  <c:v>1.2364896460185799</c:v>
                </c:pt>
                <c:pt idx="965">
                  <c:v>1.2366314838361401</c:v>
                </c:pt>
                <c:pt idx="971">
                  <c:v>1.2366586132539601</c:v>
                </c:pt>
                <c:pt idx="972">
                  <c:v>1.2366586132539401</c:v>
                </c:pt>
                <c:pt idx="973">
                  <c:v>1.2366586132539501</c:v>
                </c:pt>
                <c:pt idx="974">
                  <c:v>1.2366583377283</c:v>
                </c:pt>
                <c:pt idx="975">
                  <c:v>1.2365521794581</c:v>
                </c:pt>
                <c:pt idx="976">
                  <c:v>1.23665833772829</c:v>
                </c:pt>
                <c:pt idx="983">
                  <c:v>1.2366586132539401</c:v>
                </c:pt>
                <c:pt idx="992">
                  <c:v>1.2365255840535601</c:v>
                </c:pt>
                <c:pt idx="993">
                  <c:v>1.2365255840535601</c:v>
                </c:pt>
                <c:pt idx="994">
                  <c:v>1.2364752174674201</c:v>
                </c:pt>
                <c:pt idx="1001">
                  <c:v>1.23652558405357</c:v>
                </c:pt>
                <c:pt idx="1002">
                  <c:v>1.23662078303639</c:v>
                </c:pt>
                <c:pt idx="1010">
                  <c:v>1.2365558411113999</c:v>
                </c:pt>
                <c:pt idx="1011">
                  <c:v>1.2365484378088001</c:v>
                </c:pt>
                <c:pt idx="1018">
                  <c:v>1.2365558411113999</c:v>
                </c:pt>
                <c:pt idx="1026">
                  <c:v>1.2365558411114099</c:v>
                </c:pt>
                <c:pt idx="1027">
                  <c:v>1.2365045472679701</c:v>
                </c:pt>
                <c:pt idx="1034">
                  <c:v>1.2377665640897699</c:v>
                </c:pt>
                <c:pt idx="1035">
                  <c:v>1.2341807497331301</c:v>
                </c:pt>
                <c:pt idx="1043">
                  <c:v>1.2329700254631999</c:v>
                </c:pt>
                <c:pt idx="1044">
                  <c:v>1.2329700254631999</c:v>
                </c:pt>
                <c:pt idx="1045">
                  <c:v>1.2329640844500001</c:v>
                </c:pt>
                <c:pt idx="1046">
                  <c:v>1.2328380555379701</c:v>
                </c:pt>
                <c:pt idx="1047">
                  <c:v>1.2326190971914099</c:v>
                </c:pt>
                <c:pt idx="1048">
                  <c:v>1.2328380555379701</c:v>
                </c:pt>
                <c:pt idx="1049">
                  <c:v>1.2329640844500001</c:v>
                </c:pt>
                <c:pt idx="1056">
                  <c:v>1.2329700254632101</c:v>
                </c:pt>
                <c:pt idx="1064">
                  <c:v>1.2329700254632101</c:v>
                </c:pt>
                <c:pt idx="1065">
                  <c:v>1.2328912594808299</c:v>
                </c:pt>
                <c:pt idx="1072">
                  <c:v>1.2329934252828501</c:v>
                </c:pt>
                <c:pt idx="1073">
                  <c:v>1.2326879469405601</c:v>
                </c:pt>
                <c:pt idx="1081">
                  <c:v>1.23266453865904</c:v>
                </c:pt>
                <c:pt idx="1082">
                  <c:v>1.23266453865905</c:v>
                </c:pt>
                <c:pt idx="1083">
                  <c:v>1.2326044697045999</c:v>
                </c:pt>
                <c:pt idx="1090">
                  <c:v>1.23266453865905</c:v>
                </c:pt>
                <c:pt idx="1091">
                  <c:v>1.2328909690454399</c:v>
                </c:pt>
                <c:pt idx="1099">
                  <c:v>1.23279574835207</c:v>
                </c:pt>
                <c:pt idx="1100">
                  <c:v>1.23277347170341</c:v>
                </c:pt>
                <c:pt idx="1107">
                  <c:v>1.2326141783961899</c:v>
                </c:pt>
                <c:pt idx="1108">
                  <c:v>1.23426954942338</c:v>
                </c:pt>
                <c:pt idx="1117">
                  <c:v>1.2344512832508701</c:v>
                </c:pt>
                <c:pt idx="1118">
                  <c:v>1.23445128325088</c:v>
                </c:pt>
                <c:pt idx="1119">
                  <c:v>1.23445128325088</c:v>
                </c:pt>
                <c:pt idx="1120">
                  <c:v>1.23443227920941</c:v>
                </c:pt>
                <c:pt idx="1127">
                  <c:v>1.23444100285912</c:v>
                </c:pt>
                <c:pt idx="1128">
                  <c:v>1.23444343975957</c:v>
                </c:pt>
                <c:pt idx="1135">
                  <c:v>1.2344537274270799</c:v>
                </c:pt>
                <c:pt idx="1136">
                  <c:v>1.2344537274270799</c:v>
                </c:pt>
                <c:pt idx="1137">
                  <c:v>1.2344537274270799</c:v>
                </c:pt>
                <c:pt idx="1138">
                  <c:v>1.2344472256797701</c:v>
                </c:pt>
                <c:pt idx="1145">
                  <c:v>1.2344644340380999</c:v>
                </c:pt>
                <c:pt idx="1146">
                  <c:v>1.2339636355450301</c:v>
                </c:pt>
                <c:pt idx="1154">
                  <c:v>1.23395292516203</c:v>
                </c:pt>
                <c:pt idx="1155">
                  <c:v>1.23395292516203</c:v>
                </c:pt>
                <c:pt idx="1156">
                  <c:v>1.23395292516203</c:v>
                </c:pt>
                <c:pt idx="1157">
                  <c:v>1.2339182198030101</c:v>
                </c:pt>
                <c:pt idx="1164">
                  <c:v>1.2339881950426801</c:v>
                </c:pt>
                <c:pt idx="1165">
                  <c:v>1.2336678022824501</c:v>
                </c:pt>
                <c:pt idx="1173">
                  <c:v>1.2336325140597399</c:v>
                </c:pt>
                <c:pt idx="1174">
                  <c:v>1.2336325140597399</c:v>
                </c:pt>
                <c:pt idx="1175">
                  <c:v>1.23360036646186</c:v>
                </c:pt>
                <c:pt idx="1182">
                  <c:v>1.23363116784427</c:v>
                </c:pt>
                <c:pt idx="1183">
                  <c:v>1.23364093616142</c:v>
                </c:pt>
                <c:pt idx="1189">
                  <c:v>1.23364228268775</c:v>
                </c:pt>
                <c:pt idx="1190">
                  <c:v>1.23364228268775</c:v>
                </c:pt>
                <c:pt idx="1191">
                  <c:v>1.23364228268774</c:v>
                </c:pt>
                <c:pt idx="1192">
                  <c:v>1.23364056486048</c:v>
                </c:pt>
                <c:pt idx="1193">
                  <c:v>1.2335322545690099</c:v>
                </c:pt>
                <c:pt idx="1194">
                  <c:v>1.23364056486049</c:v>
                </c:pt>
                <c:pt idx="1201">
                  <c:v>1.23273916273193</c:v>
                </c:pt>
                <c:pt idx="1202">
                  <c:v>1.2347939755539801</c:v>
                </c:pt>
                <c:pt idx="1211">
                  <c:v>1.2356968533655099</c:v>
                </c:pt>
                <c:pt idx="1212">
                  <c:v>1.2356968533655099</c:v>
                </c:pt>
                <c:pt idx="1213">
                  <c:v>1.2356968533655099</c:v>
                </c:pt>
                <c:pt idx="1214">
                  <c:v>1.23568993831885</c:v>
                </c:pt>
                <c:pt idx="1221">
                  <c:v>1.2356968533655099</c:v>
                </c:pt>
                <c:pt idx="1229">
                  <c:v>1.23567105621915</c:v>
                </c:pt>
                <c:pt idx="1230">
                  <c:v>1.23567105621915</c:v>
                </c:pt>
                <c:pt idx="1231">
                  <c:v>1.23567105621915</c:v>
                </c:pt>
                <c:pt idx="1232">
                  <c:v>1.2356627698814899</c:v>
                </c:pt>
                <c:pt idx="1239">
                  <c:v>1.2347841386104501</c:v>
                </c:pt>
                <c:pt idx="1240">
                  <c:v>1.2377534984584599</c:v>
                </c:pt>
                <c:pt idx="1249">
                  <c:v>1.23864150689951</c:v>
                </c:pt>
                <c:pt idx="1250">
                  <c:v>1.23864150689951</c:v>
                </c:pt>
                <c:pt idx="1251">
                  <c:v>1.23864150689951</c:v>
                </c:pt>
                <c:pt idx="1252">
                  <c:v>1.2386323125868299</c:v>
                </c:pt>
                <c:pt idx="1259">
                  <c:v>1.23864150689951</c:v>
                </c:pt>
                <c:pt idx="1268">
                  <c:v>1.23832834046818</c:v>
                </c:pt>
                <c:pt idx="1269">
                  <c:v>1.23832834046818</c:v>
                </c:pt>
                <c:pt idx="1270">
                  <c:v>1.2382898243662901</c:v>
                </c:pt>
                <c:pt idx="1277">
                  <c:v>1.2383494165502</c:v>
                </c:pt>
                <c:pt idx="1278">
                  <c:v>1.23827547125858</c:v>
                </c:pt>
                <c:pt idx="1285">
                  <c:v>1.2382543584232999</c:v>
                </c:pt>
                <c:pt idx="1286">
                  <c:v>1.2382543584232999</c:v>
                </c:pt>
                <c:pt idx="1287">
                  <c:v>1.2382543584232899</c:v>
                </c:pt>
                <c:pt idx="1288">
                  <c:v>1.2382519822120901</c:v>
                </c:pt>
                <c:pt idx="1289">
                  <c:v>1.23814814913658</c:v>
                </c:pt>
                <c:pt idx="1290">
                  <c:v>1.2379543754559299</c:v>
                </c:pt>
                <c:pt idx="1291">
                  <c:v>1.23814814913658</c:v>
                </c:pt>
                <c:pt idx="1292">
                  <c:v>1.2382519822120801</c:v>
                </c:pt>
                <c:pt idx="1299">
                  <c:v>1.2382543584232899</c:v>
                </c:pt>
                <c:pt idx="1307">
                  <c:v>1.23825094463561</c:v>
                </c:pt>
                <c:pt idx="1308">
                  <c:v>1.23825094463561</c:v>
                </c:pt>
                <c:pt idx="1309">
                  <c:v>1.23825094463561</c:v>
                </c:pt>
                <c:pt idx="1310">
                  <c:v>1.2382452343196799</c:v>
                </c:pt>
                <c:pt idx="1317">
                  <c:v>1.23825094463561</c:v>
                </c:pt>
                <c:pt idx="1325">
                  <c:v>1.23825094463561</c:v>
                </c:pt>
                <c:pt idx="1326">
                  <c:v>1.2381960068442199</c:v>
                </c:pt>
                <c:pt idx="1333">
                  <c:v>1.23822740228882</c:v>
                </c:pt>
                <c:pt idx="1334">
                  <c:v>1.2381608414865</c:v>
                </c:pt>
                <c:pt idx="1340">
                  <c:v>1.2381843920746201</c:v>
                </c:pt>
                <c:pt idx="1341">
                  <c:v>1.23818439207463</c:v>
                </c:pt>
                <c:pt idx="1342">
                  <c:v>1.23818439207463</c:v>
                </c:pt>
                <c:pt idx="1343">
                  <c:v>1.2381841085519301</c:v>
                </c:pt>
                <c:pt idx="1344">
                  <c:v>1.2380939059518901</c:v>
                </c:pt>
                <c:pt idx="1345">
                  <c:v>1.2381841085519401</c:v>
                </c:pt>
                <c:pt idx="1352">
                  <c:v>1.23818439207463</c:v>
                </c:pt>
                <c:pt idx="1360">
                  <c:v>1.2381046312263799</c:v>
                </c:pt>
                <c:pt idx="1361">
                  <c:v>1.2381046312263699</c:v>
                </c:pt>
                <c:pt idx="1362">
                  <c:v>1.2381046312263799</c:v>
                </c:pt>
                <c:pt idx="1363">
                  <c:v>1.2381022494884</c:v>
                </c:pt>
                <c:pt idx="1364">
                  <c:v>1.23800392220714</c:v>
                </c:pt>
                <c:pt idx="1365">
                  <c:v>1.2378213134431399</c:v>
                </c:pt>
                <c:pt idx="1366">
                  <c:v>1.23800392220713</c:v>
                </c:pt>
                <c:pt idx="1367">
                  <c:v>1.23810224948838</c:v>
                </c:pt>
                <c:pt idx="1374">
                  <c:v>1.23810543130247</c:v>
                </c:pt>
                <c:pt idx="1375">
                  <c:v>1.23810614489822</c:v>
                </c:pt>
                <c:pt idx="1383">
                  <c:v>1.2381053449803101</c:v>
                </c:pt>
                <c:pt idx="1384">
                  <c:v>1.2381053449803101</c:v>
                </c:pt>
                <c:pt idx="1385">
                  <c:v>1.2380623445552299</c:v>
                </c:pt>
                <c:pt idx="1392">
                  <c:v>1.23732534274296</c:v>
                </c:pt>
                <c:pt idx="1393">
                  <c:v>2.3205898681561399</c:v>
                </c:pt>
                <c:pt idx="1401">
                  <c:v>2.3212686731429399</c:v>
                </c:pt>
                <c:pt idx="1402">
                  <c:v>2.3212557228285</c:v>
                </c:pt>
                <c:pt idx="1409">
                  <c:v>2.3212391196676299</c:v>
                </c:pt>
                <c:pt idx="1410">
                  <c:v>2.3209784063357</c:v>
                </c:pt>
                <c:pt idx="1419">
                  <c:v>2.3210056899548999</c:v>
                </c:pt>
                <c:pt idx="1420">
                  <c:v>2.3210056899549101</c:v>
                </c:pt>
                <c:pt idx="1421">
                  <c:v>2.3210056899549101</c:v>
                </c:pt>
                <c:pt idx="1422">
                  <c:v>2.3209854987832101</c:v>
                </c:pt>
                <c:pt idx="1429">
                  <c:v>2.3209963290648798</c:v>
                </c:pt>
                <c:pt idx="1430">
                  <c:v>2.3209724430362302</c:v>
                </c:pt>
                <c:pt idx="1437">
                  <c:v>2.3209818051411499</c:v>
                </c:pt>
                <c:pt idx="1438">
                  <c:v>2.3209818051411601</c:v>
                </c:pt>
                <c:pt idx="1439">
                  <c:v>2.3209818051411499</c:v>
                </c:pt>
                <c:pt idx="1440">
                  <c:v>2.32097629618917</c:v>
                </c:pt>
                <c:pt idx="1441">
                  <c:v>2.32083569688846</c:v>
                </c:pt>
                <c:pt idx="1442">
                  <c:v>2.3205868666669498</c:v>
                </c:pt>
                <c:pt idx="1443">
                  <c:v>2.32083569688846</c:v>
                </c:pt>
                <c:pt idx="1444">
                  <c:v>2.3209762961891598</c:v>
                </c:pt>
                <c:pt idx="1451">
                  <c:v>2.3209874928935701</c:v>
                </c:pt>
                <c:pt idx="1452">
                  <c:v>2.3209631107097701</c:v>
                </c:pt>
                <c:pt idx="1460">
                  <c:v>2.3209574206510601</c:v>
                </c:pt>
                <c:pt idx="1461">
                  <c:v>2.3209574206510601</c:v>
                </c:pt>
                <c:pt idx="1462">
                  <c:v>2.3209263751645999</c:v>
                </c:pt>
                <c:pt idx="1469">
                  <c:v>2.3208727905792501</c:v>
                </c:pt>
                <c:pt idx="1470">
                  <c:v>2.3215396009978799</c:v>
                </c:pt>
                <c:pt idx="1479">
                  <c:v>2.3216242813713701</c:v>
                </c:pt>
                <c:pt idx="1480">
                  <c:v>2.3216242813713599</c:v>
                </c:pt>
                <c:pt idx="1481">
                  <c:v>2.3216242813713599</c:v>
                </c:pt>
                <c:pt idx="1482">
                  <c:v>2.3216010055918299</c:v>
                </c:pt>
                <c:pt idx="1489">
                  <c:v>2.3216242813713701</c:v>
                </c:pt>
                <c:pt idx="1497">
                  <c:v>2.32142961512025</c:v>
                </c:pt>
                <c:pt idx="1498">
                  <c:v>2.3214296151202398</c:v>
                </c:pt>
                <c:pt idx="1499">
                  <c:v>2.3214120071474298</c:v>
                </c:pt>
                <c:pt idx="1506">
                  <c:v>2.3214326731667998</c:v>
                </c:pt>
                <c:pt idx="1507">
                  <c:v>2.3214376680203701</c:v>
                </c:pt>
                <c:pt idx="1515">
                  <c:v>2.32143460878499</c:v>
                </c:pt>
                <c:pt idx="1516">
                  <c:v>2.32143460878499</c:v>
                </c:pt>
                <c:pt idx="1517">
                  <c:v>2.3213797592841598</c:v>
                </c:pt>
                <c:pt idx="1524">
                  <c:v>2.3219597124404898</c:v>
                </c:pt>
                <c:pt idx="1525">
                  <c:v>2.31847295336549</c:v>
                </c:pt>
                <c:pt idx="1533">
                  <c:v>2.3179474733050802</c:v>
                </c:pt>
                <c:pt idx="1534">
                  <c:v>2.31794747330509</c:v>
                </c:pt>
                <c:pt idx="1535">
                  <c:v>2.3179439975213598</c:v>
                </c:pt>
                <c:pt idx="1536">
                  <c:v>2.3178154838038298</c:v>
                </c:pt>
                <c:pt idx="1537">
                  <c:v>2.3175827817210601</c:v>
                </c:pt>
                <c:pt idx="1538">
                  <c:v>2.3178154838038201</c:v>
                </c:pt>
                <c:pt idx="1539">
                  <c:v>2.3179439975213501</c:v>
                </c:pt>
                <c:pt idx="1546">
                  <c:v>2.3179671611391899</c:v>
                </c:pt>
                <c:pt idx="1547">
                  <c:v>2.3175835285103998</c:v>
                </c:pt>
                <c:pt idx="1555">
                  <c:v>2.31756383769984</c:v>
                </c:pt>
                <c:pt idx="1556">
                  <c:v>2.31756383769984</c:v>
                </c:pt>
                <c:pt idx="1557">
                  <c:v>2.3175638376998302</c:v>
                </c:pt>
                <c:pt idx="1558">
                  <c:v>2.3175247254146898</c:v>
                </c:pt>
                <c:pt idx="1565">
                  <c:v>2.3175761204179501</c:v>
                </c:pt>
                <c:pt idx="1566">
                  <c:v>2.3175807221540099</c:v>
                </c:pt>
                <c:pt idx="1573">
                  <c:v>2.3175688224526398</c:v>
                </c:pt>
                <c:pt idx="1574">
                  <c:v>2.3175688224526501</c:v>
                </c:pt>
                <c:pt idx="1575">
                  <c:v>2.3175688224526398</c:v>
                </c:pt>
                <c:pt idx="1576">
                  <c:v>2.3175656295367002</c:v>
                </c:pt>
                <c:pt idx="1577">
                  <c:v>2.3174423277126501</c:v>
                </c:pt>
                <c:pt idx="1578">
                  <c:v>2.31756562953671</c:v>
                </c:pt>
                <c:pt idx="1585">
                  <c:v>2.31672308483585</c:v>
                </c:pt>
                <c:pt idx="1586">
                  <c:v>2.31836964856309</c:v>
                </c:pt>
                <c:pt idx="1595">
                  <c:v>2.3192152181120602</c:v>
                </c:pt>
                <c:pt idx="1596">
                  <c:v>2.31921521811207</c:v>
                </c:pt>
                <c:pt idx="1597">
                  <c:v>2.3192152181120602</c:v>
                </c:pt>
                <c:pt idx="1598">
                  <c:v>2.31920863665749</c:v>
                </c:pt>
                <c:pt idx="1605">
                  <c:v>2.3192200984337901</c:v>
                </c:pt>
                <c:pt idx="1606">
                  <c:v>2.3189309900835902</c:v>
                </c:pt>
                <c:pt idx="1614">
                  <c:v>2.31891984435117</c:v>
                </c:pt>
                <c:pt idx="1615">
                  <c:v>2.31891984435117</c:v>
                </c:pt>
                <c:pt idx="1616">
                  <c:v>2.3188900700252</c:v>
                </c:pt>
                <c:pt idx="1623">
                  <c:v>2.3189145428622102</c:v>
                </c:pt>
                <c:pt idx="1624">
                  <c:v>2.3189545874870499</c:v>
                </c:pt>
                <c:pt idx="1630">
                  <c:v>2.3189598890560199</c:v>
                </c:pt>
                <c:pt idx="1631">
                  <c:v>2.3189598890560199</c:v>
                </c:pt>
                <c:pt idx="1632">
                  <c:v>2.3189598890560101</c:v>
                </c:pt>
                <c:pt idx="1633">
                  <c:v>2.3189598890560199</c:v>
                </c:pt>
                <c:pt idx="1634">
                  <c:v>2.3189598890560301</c:v>
                </c:pt>
                <c:pt idx="1635">
                  <c:v>2.3189598890560301</c:v>
                </c:pt>
                <c:pt idx="1636">
                  <c:v>2.3189598890560199</c:v>
                </c:pt>
                <c:pt idx="1637">
                  <c:v>2.3189598890560301</c:v>
                </c:pt>
                <c:pt idx="1638">
                  <c:v>2.3190871692403099</c:v>
                </c:pt>
                <c:pt idx="1639">
                  <c:v>2.3190287387402302</c:v>
                </c:pt>
                <c:pt idx="1640">
                  <c:v>2.3190871692403001</c:v>
                </c:pt>
                <c:pt idx="1641">
                  <c:v>2.3190287387402302</c:v>
                </c:pt>
                <c:pt idx="1642">
                  <c:v>2.3190871692403099</c:v>
                </c:pt>
                <c:pt idx="1643">
                  <c:v>2.31902873874022</c:v>
                </c:pt>
                <c:pt idx="1644">
                  <c:v>2.3190871692403099</c:v>
                </c:pt>
                <c:pt idx="1645">
                  <c:v>2.3190287387402302</c:v>
                </c:pt>
                <c:pt idx="1646">
                  <c:v>2.3190871692403099</c:v>
                </c:pt>
                <c:pt idx="1647">
                  <c:v>2.31902873874024</c:v>
                </c:pt>
                <c:pt idx="1648">
                  <c:v>2.3190871692403001</c:v>
                </c:pt>
                <c:pt idx="1649">
                  <c:v>2.31902873874024</c:v>
                </c:pt>
                <c:pt idx="1650">
                  <c:v>2.3190871692403099</c:v>
                </c:pt>
                <c:pt idx="1651">
                  <c:v>2.3190287387402302</c:v>
                </c:pt>
                <c:pt idx="1658">
                  <c:v>2.3189598890560199</c:v>
                </c:pt>
                <c:pt idx="1668">
                  <c:v>2.3189735771873301</c:v>
                </c:pt>
                <c:pt idx="1669">
                  <c:v>2.3189735771873199</c:v>
                </c:pt>
                <c:pt idx="1670">
                  <c:v>2.3189716949450898</c:v>
                </c:pt>
                <c:pt idx="1671">
                  <c:v>2.3188592499644298</c:v>
                </c:pt>
                <c:pt idx="1672">
                  <c:v>2.3189716949451098</c:v>
                </c:pt>
                <c:pt idx="1679">
                  <c:v>2.3189735771873399</c:v>
                </c:pt>
                <c:pt idx="1687">
                  <c:v>2.3189735771873199</c:v>
                </c:pt>
                <c:pt idx="1688">
                  <c:v>2.3188797592451702</c:v>
                </c:pt>
                <c:pt idx="1695">
                  <c:v>2.3189556801270799</c:v>
                </c:pt>
                <c:pt idx="1696">
                  <c:v>2.3190327522632401</c:v>
                </c:pt>
                <c:pt idx="1703">
                  <c:v>2.3190506598452201</c:v>
                </c:pt>
                <c:pt idx="1704">
                  <c:v>2.3190506598452298</c:v>
                </c:pt>
                <c:pt idx="1705">
                  <c:v>2.3190506598452298</c:v>
                </c:pt>
                <c:pt idx="1706">
                  <c:v>2.3190506598452401</c:v>
                </c:pt>
                <c:pt idx="1707">
                  <c:v>2.31903796420983</c:v>
                </c:pt>
                <c:pt idx="1714">
                  <c:v>2.3190506598452401</c:v>
                </c:pt>
                <c:pt idx="1715">
                  <c:v>2.3188056639569399</c:v>
                </c:pt>
                <c:pt idx="1723">
                  <c:v>2.3187877454546499</c:v>
                </c:pt>
                <c:pt idx="1724">
                  <c:v>2.31878237821818</c:v>
                </c:pt>
                <c:pt idx="1725">
                  <c:v>2.3186643072203399</c:v>
                </c:pt>
                <c:pt idx="1726">
                  <c:v>2.31846096664998</c:v>
                </c:pt>
                <c:pt idx="1727">
                  <c:v>2.3186643072203399</c:v>
                </c:pt>
                <c:pt idx="1728">
                  <c:v>2.31878237821818</c:v>
                </c:pt>
                <c:pt idx="1735">
                  <c:v>2.3187879324027398</c:v>
                </c:pt>
                <c:pt idx="1736">
                  <c:v>2.3187858874041498</c:v>
                </c:pt>
                <c:pt idx="1744">
                  <c:v>2.31878570045374</c:v>
                </c:pt>
                <c:pt idx="1745">
                  <c:v>2.3187857004537502</c:v>
                </c:pt>
                <c:pt idx="1746">
                  <c:v>2.3187375149054099</c:v>
                </c:pt>
                <c:pt idx="1753">
                  <c:v>2.318810974976</c:v>
                </c:pt>
                <c:pt idx="1754">
                  <c:v>2.3189108046446698</c:v>
                </c:pt>
                <c:pt idx="1762">
                  <c:v>2.3188182021919199</c:v>
                </c:pt>
                <c:pt idx="1763">
                  <c:v>2.3187908185217099</c:v>
                </c:pt>
                <c:pt idx="1770">
                  <c:v>2.3185135243555499</c:v>
                </c:pt>
                <c:pt idx="1771">
                  <c:v>2.3203956665114598</c:v>
                </c:pt>
                <c:pt idx="1780">
                  <c:v>2.3207005472101701</c:v>
                </c:pt>
                <c:pt idx="1781">
                  <c:v>2.3207005472101598</c:v>
                </c:pt>
                <c:pt idx="1782">
                  <c:v>2.3207005472101701</c:v>
                </c:pt>
                <c:pt idx="1783">
                  <c:v>2.32068354501284</c:v>
                </c:pt>
                <c:pt idx="1790">
                  <c:v>2.32070041088229</c:v>
                </c:pt>
                <c:pt idx="1791">
                  <c:v>2.32070041088229</c:v>
                </c:pt>
                <c:pt idx="1797">
                  <c:v>2.3207005472101701</c:v>
                </c:pt>
                <c:pt idx="1798">
                  <c:v>2.3207005472101798</c:v>
                </c:pt>
                <c:pt idx="1799">
                  <c:v>2.3207005472101701</c:v>
                </c:pt>
                <c:pt idx="1800">
                  <c:v>2.3207005472101701</c:v>
                </c:pt>
                <c:pt idx="1801">
                  <c:v>2.3207005472101598</c:v>
                </c:pt>
                <c:pt idx="1802">
                  <c:v>2.3207005472101701</c:v>
                </c:pt>
                <c:pt idx="1803">
                  <c:v>2.3207005472101598</c:v>
                </c:pt>
                <c:pt idx="1804">
                  <c:v>2.3207005472101701</c:v>
                </c:pt>
                <c:pt idx="1805">
                  <c:v>2.3207926465097599</c:v>
                </c:pt>
                <c:pt idx="1806">
                  <c:v>2.3207616677839802</c:v>
                </c:pt>
                <c:pt idx="1807">
                  <c:v>2.3207926465097599</c:v>
                </c:pt>
                <c:pt idx="1808">
                  <c:v>2.32076166778399</c:v>
                </c:pt>
                <c:pt idx="1809">
                  <c:v>2.3207926465097599</c:v>
                </c:pt>
                <c:pt idx="1810">
                  <c:v>2.3207616677839802</c:v>
                </c:pt>
                <c:pt idx="1811">
                  <c:v>2.3207926465097701</c:v>
                </c:pt>
                <c:pt idx="1812">
                  <c:v>2.3207616677839802</c:v>
                </c:pt>
                <c:pt idx="1813">
                  <c:v>2.3207926465097599</c:v>
                </c:pt>
                <c:pt idx="1814">
                  <c:v>2.3207616677839802</c:v>
                </c:pt>
                <c:pt idx="1815">
                  <c:v>2.3207926465097501</c:v>
                </c:pt>
                <c:pt idx="1816">
                  <c:v>2.32076166778399</c:v>
                </c:pt>
                <c:pt idx="1817">
                  <c:v>2.3207926465097599</c:v>
                </c:pt>
                <c:pt idx="1818">
                  <c:v>2.3207616677839802</c:v>
                </c:pt>
                <c:pt idx="1819">
                  <c:v>2.3207006669123902</c:v>
                </c:pt>
                <c:pt idx="1826">
                  <c:v>2.3207005472101798</c:v>
                </c:pt>
                <c:pt idx="1835">
                  <c:v>2.3208134281975301</c:v>
                </c:pt>
                <c:pt idx="1836">
                  <c:v>2.3208134281975301</c:v>
                </c:pt>
                <c:pt idx="1837">
                  <c:v>2.3208134281975399</c:v>
                </c:pt>
                <c:pt idx="1838">
                  <c:v>2.3207975643895198</c:v>
                </c:pt>
                <c:pt idx="1845">
                  <c:v>2.3208134281975399</c:v>
                </c:pt>
                <c:pt idx="1846">
                  <c:v>2.3205379589717201</c:v>
                </c:pt>
                <c:pt idx="1854">
                  <c:v>2.3205300043017099</c:v>
                </c:pt>
                <c:pt idx="1855">
                  <c:v>2.3205300043017099</c:v>
                </c:pt>
                <c:pt idx="1856">
                  <c:v>2.32047008514528</c:v>
                </c:pt>
                <c:pt idx="1863">
                  <c:v>2.32052776740974</c:v>
                </c:pt>
                <c:pt idx="1864">
                  <c:v>2.3206135967645798</c:v>
                </c:pt>
                <c:pt idx="1872">
                  <c:v>2.3206158240388</c:v>
                </c:pt>
                <c:pt idx="1873">
                  <c:v>2.3206158240388</c:v>
                </c:pt>
                <c:pt idx="1874">
                  <c:v>2.3206158240388199</c:v>
                </c:pt>
                <c:pt idx="1875">
                  <c:v>2.3206056685483398</c:v>
                </c:pt>
                <c:pt idx="1882">
                  <c:v>2.3206139176017899</c:v>
                </c:pt>
                <c:pt idx="1883">
                  <c:v>2.3206381263320499</c:v>
                </c:pt>
                <c:pt idx="1891">
                  <c:v>2.3206400345643701</c:v>
                </c:pt>
                <c:pt idx="1892">
                  <c:v>2.3206400345643599</c:v>
                </c:pt>
                <c:pt idx="1893">
                  <c:v>2.3206400345643599</c:v>
                </c:pt>
                <c:pt idx="1894">
                  <c:v>2.32062574099163</c:v>
                </c:pt>
                <c:pt idx="1901">
                  <c:v>2.3206388619174199</c:v>
                </c:pt>
                <c:pt idx="1902">
                  <c:v>2.3206520946976399</c:v>
                </c:pt>
                <c:pt idx="1908">
                  <c:v>2.3206532676301301</c:v>
                </c:pt>
                <c:pt idx="1909">
                  <c:v>2.3206532676301199</c:v>
                </c:pt>
                <c:pt idx="1910">
                  <c:v>2.3206532676301301</c:v>
                </c:pt>
                <c:pt idx="1911">
                  <c:v>2.3206532676301199</c:v>
                </c:pt>
                <c:pt idx="1912">
                  <c:v>2.3206532676301199</c:v>
                </c:pt>
                <c:pt idx="1913">
                  <c:v>2.3206532676301199</c:v>
                </c:pt>
                <c:pt idx="1914">
                  <c:v>2.3206532676301102</c:v>
                </c:pt>
                <c:pt idx="1915">
                  <c:v>2.3206532676301301</c:v>
                </c:pt>
                <c:pt idx="1916">
                  <c:v>2.32070492911607</c:v>
                </c:pt>
                <c:pt idx="1917">
                  <c:v>2.3207573973173998</c:v>
                </c:pt>
                <c:pt idx="1918">
                  <c:v>2.3207049291160602</c:v>
                </c:pt>
                <c:pt idx="1919">
                  <c:v>2.3206532676301199</c:v>
                </c:pt>
                <c:pt idx="1920">
                  <c:v>2.3206532676301102</c:v>
                </c:pt>
                <c:pt idx="1921">
                  <c:v>2.3206532676301102</c:v>
                </c:pt>
                <c:pt idx="1922">
                  <c:v>2.3206532676301102</c:v>
                </c:pt>
                <c:pt idx="1923">
                  <c:v>2.3206532676301102</c:v>
                </c:pt>
                <c:pt idx="1924">
                  <c:v>2.3206532676301199</c:v>
                </c:pt>
                <c:pt idx="1925">
                  <c:v>2.3206532676301199</c:v>
                </c:pt>
                <c:pt idx="1931">
                  <c:v>2.3206746511646701</c:v>
                </c:pt>
                <c:pt idx="1932">
                  <c:v>2.3206746511646599</c:v>
                </c:pt>
                <c:pt idx="1933">
                  <c:v>2.3206672218204698</c:v>
                </c:pt>
                <c:pt idx="1940">
                  <c:v>2.3206734277268102</c:v>
                </c:pt>
                <c:pt idx="1941">
                  <c:v>2.3206685603396</c:v>
                </c:pt>
                <c:pt idx="1948">
                  <c:v>2.3206697837615802</c:v>
                </c:pt>
                <c:pt idx="1949">
                  <c:v>2.3206697837615802</c:v>
                </c:pt>
                <c:pt idx="1950">
                  <c:v>2.3206697837615899</c:v>
                </c:pt>
                <c:pt idx="1951">
                  <c:v>2.3206664134686998</c:v>
                </c:pt>
                <c:pt idx="1952">
                  <c:v>2.32056869076786</c:v>
                </c:pt>
                <c:pt idx="1953">
                  <c:v>2.3203979083162798</c:v>
                </c:pt>
                <c:pt idx="1954">
                  <c:v>2.32056869076786</c:v>
                </c:pt>
                <c:pt idx="1955">
                  <c:v>2.3206664134686998</c:v>
                </c:pt>
                <c:pt idx="1962">
                  <c:v>2.32067054394743</c:v>
                </c:pt>
                <c:pt idx="1963">
                  <c:v>2.3206617276041199</c:v>
                </c:pt>
                <c:pt idx="1971">
                  <c:v>2.3206609674177399</c:v>
                </c:pt>
                <c:pt idx="1972">
                  <c:v>2.3206609674177301</c:v>
                </c:pt>
                <c:pt idx="1973">
                  <c:v>2.32061623934149</c:v>
                </c:pt>
                <c:pt idx="1980">
                  <c:v>2.3206575936290399</c:v>
                </c:pt>
                <c:pt idx="1981">
                  <c:v>2.3207428169323001</c:v>
                </c:pt>
                <c:pt idx="1987">
                  <c:v>2.32074587545483</c:v>
                </c:pt>
                <c:pt idx="1988">
                  <c:v>2.3207458754548198</c:v>
                </c:pt>
                <c:pt idx="1989">
                  <c:v>2.32074587545483</c:v>
                </c:pt>
                <c:pt idx="1990">
                  <c:v>2.32074587545483</c:v>
                </c:pt>
                <c:pt idx="1991">
                  <c:v>2.32074587545483</c:v>
                </c:pt>
                <c:pt idx="1992">
                  <c:v>2.32074587545483</c:v>
                </c:pt>
                <c:pt idx="1993">
                  <c:v>2.32074587545483</c:v>
                </c:pt>
                <c:pt idx="1994">
                  <c:v>2.3207458754548198</c:v>
                </c:pt>
                <c:pt idx="1995">
                  <c:v>2.3207977308406602</c:v>
                </c:pt>
                <c:pt idx="1996">
                  <c:v>2.3208401781942798</c:v>
                </c:pt>
                <c:pt idx="1997">
                  <c:v>2.32079773084065</c:v>
                </c:pt>
                <c:pt idx="1998">
                  <c:v>2.3208401781942798</c:v>
                </c:pt>
                <c:pt idx="1999">
                  <c:v>2.32079773084065</c:v>
                </c:pt>
                <c:pt idx="2000">
                  <c:v>2.3208401781942798</c:v>
                </c:pt>
                <c:pt idx="2001">
                  <c:v>2.32079773084065</c:v>
                </c:pt>
                <c:pt idx="2002">
                  <c:v>2.32084017819429</c:v>
                </c:pt>
                <c:pt idx="2003">
                  <c:v>2.32079773084065</c:v>
                </c:pt>
                <c:pt idx="2004">
                  <c:v>2.3208401781942798</c:v>
                </c:pt>
                <c:pt idx="2005">
                  <c:v>2.3207977308406602</c:v>
                </c:pt>
                <c:pt idx="2006">
                  <c:v>2.3208401781942798</c:v>
                </c:pt>
                <c:pt idx="2007">
                  <c:v>2.32079773084065</c:v>
                </c:pt>
                <c:pt idx="2008">
                  <c:v>2.32074587545483</c:v>
                </c:pt>
                <c:pt idx="2009">
                  <c:v>2.3207458754548398</c:v>
                </c:pt>
                <c:pt idx="2010">
                  <c:v>2.3207458754548198</c:v>
                </c:pt>
                <c:pt idx="2011">
                  <c:v>2.3207458754548198</c:v>
                </c:pt>
                <c:pt idx="2012">
                  <c:v>2.32074587545483</c:v>
                </c:pt>
                <c:pt idx="2013">
                  <c:v>2.3207458754548398</c:v>
                </c:pt>
                <c:pt idx="2014">
                  <c:v>2.3207458754548398</c:v>
                </c:pt>
                <c:pt idx="2020">
                  <c:v>2.3207641021566401</c:v>
                </c:pt>
                <c:pt idx="2021">
                  <c:v>2.3207641021566499</c:v>
                </c:pt>
                <c:pt idx="2022">
                  <c:v>2.32075633532558</c:v>
                </c:pt>
                <c:pt idx="2029">
                  <c:v>2.32077663632999</c:v>
                </c:pt>
                <c:pt idx="2030">
                  <c:v>2.3206122915036902</c:v>
                </c:pt>
                <c:pt idx="2038">
                  <c:v>2.3205997524801099</c:v>
                </c:pt>
                <c:pt idx="2039">
                  <c:v>2.3205997524801099</c:v>
                </c:pt>
                <c:pt idx="2040">
                  <c:v>2.3205745493364698</c:v>
                </c:pt>
                <c:pt idx="2047">
                  <c:v>2.32058699958356</c:v>
                </c:pt>
                <c:pt idx="2048">
                  <c:v>2.3206100112874601</c:v>
                </c:pt>
                <c:pt idx="2055">
                  <c:v>2.32062276826393</c:v>
                </c:pt>
                <c:pt idx="2056">
                  <c:v>2.3206227682639402</c:v>
                </c:pt>
                <c:pt idx="2057">
                  <c:v>2.32062276826391</c:v>
                </c:pt>
                <c:pt idx="2058">
                  <c:v>2.3206132036410398</c:v>
                </c:pt>
                <c:pt idx="2065">
                  <c:v>2.3206234594047599</c:v>
                </c:pt>
                <c:pt idx="2066">
                  <c:v>2.3206262704510001</c:v>
                </c:pt>
                <c:pt idx="2074">
                  <c:v>2.32062557936825</c:v>
                </c:pt>
                <c:pt idx="2075">
                  <c:v>2.3206255793682602</c:v>
                </c:pt>
                <c:pt idx="2076">
                  <c:v>2.3205801671909301</c:v>
                </c:pt>
                <c:pt idx="2083">
                  <c:v>2.3206263075456999</c:v>
                </c:pt>
                <c:pt idx="2084">
                  <c:v>2.3207730378005098</c:v>
                </c:pt>
                <c:pt idx="2093">
                  <c:v>2.3207355473195102</c:v>
                </c:pt>
                <c:pt idx="2094">
                  <c:v>2.3207355473195102</c:v>
                </c:pt>
                <c:pt idx="2095">
                  <c:v>2.3207176087832599</c:v>
                </c:pt>
                <c:pt idx="2102">
                  <c:v>2.3207435535967398</c:v>
                </c:pt>
                <c:pt idx="2103">
                  <c:v>2.3207111289233202</c:v>
                </c:pt>
                <c:pt idx="2110">
                  <c:v>2.3207031216414999</c:v>
                </c:pt>
                <c:pt idx="2111">
                  <c:v>2.3207031216415102</c:v>
                </c:pt>
                <c:pt idx="2112">
                  <c:v>2.3207031216414902</c:v>
                </c:pt>
                <c:pt idx="2113">
                  <c:v>2.32069843397369</c:v>
                </c:pt>
                <c:pt idx="2114">
                  <c:v>2.3206017649747701</c:v>
                </c:pt>
                <c:pt idx="2115">
                  <c:v>2.3204382539869699</c:v>
                </c:pt>
                <c:pt idx="2116">
                  <c:v>2.3206017649747799</c:v>
                </c:pt>
                <c:pt idx="2117">
                  <c:v>2.32069843397367</c:v>
                </c:pt>
                <c:pt idx="2124">
                  <c:v>2.3207031216414999</c:v>
                </c:pt>
                <c:pt idx="2125">
                  <c:v>2.3205501966133499</c:v>
                </c:pt>
                <c:pt idx="2133">
                  <c:v>2.32054951694733</c:v>
                </c:pt>
                <c:pt idx="2134">
                  <c:v>2.32054951694733</c:v>
                </c:pt>
                <c:pt idx="2135">
                  <c:v>2.3204865517239699</c:v>
                </c:pt>
                <c:pt idx="2142">
                  <c:v>2.3205538832707</c:v>
                </c:pt>
                <c:pt idx="2143">
                  <c:v>2.3207224897449499</c:v>
                </c:pt>
                <c:pt idx="2151">
                  <c:v>2.3206209536924698</c:v>
                </c:pt>
                <c:pt idx="2152">
                  <c:v>2.3206017949630402</c:v>
                </c:pt>
                <c:pt idx="2159">
                  <c:v>2.3206271984380198</c:v>
                </c:pt>
                <c:pt idx="2160">
                  <c:v>2.3205922595124502</c:v>
                </c:pt>
                <c:pt idx="2167">
                  <c:v>2.3205860142440802</c:v>
                </c:pt>
                <c:pt idx="2168">
                  <c:v>2.32058601424407</c:v>
                </c:pt>
                <c:pt idx="2169">
                  <c:v>2.3205860142440899</c:v>
                </c:pt>
                <c:pt idx="2170">
                  <c:v>2.3205810656910799</c:v>
                </c:pt>
                <c:pt idx="2171">
                  <c:v>2.3204886513972598</c:v>
                </c:pt>
                <c:pt idx="2172">
                  <c:v>2.32033426841872</c:v>
                </c:pt>
                <c:pt idx="2173">
                  <c:v>2.3204886513972598</c:v>
                </c:pt>
                <c:pt idx="2174">
                  <c:v>2.3205810656910799</c:v>
                </c:pt>
                <c:pt idx="2181">
                  <c:v>2.32060454758791</c:v>
                </c:pt>
                <c:pt idx="2182">
                  <c:v>2.3208768794837602</c:v>
                </c:pt>
                <c:pt idx="2190">
                  <c:v>2.3208602570006698</c:v>
                </c:pt>
                <c:pt idx="2191">
                  <c:v>2.3208602570006698</c:v>
                </c:pt>
                <c:pt idx="2192">
                  <c:v>2.32086025700068</c:v>
                </c:pt>
                <c:pt idx="2193">
                  <c:v>2.3208326866092901</c:v>
                </c:pt>
                <c:pt idx="2200">
                  <c:v>2.3208880166242198</c:v>
                </c:pt>
                <c:pt idx="2201">
                  <c:v>2.3210446099108402</c:v>
                </c:pt>
                <c:pt idx="2209">
                  <c:v>2.32101682146949</c:v>
                </c:pt>
                <c:pt idx="2210">
                  <c:v>2.3210004788911398</c:v>
                </c:pt>
                <c:pt idx="2217">
                  <c:v>2.3209142389858601</c:v>
                </c:pt>
                <c:pt idx="2218">
                  <c:v>2.3194231342579101</c:v>
                </c:pt>
                <c:pt idx="2227">
                  <c:v>2.31953722295223</c:v>
                </c:pt>
                <c:pt idx="2228">
                  <c:v>2.3195372229522402</c:v>
                </c:pt>
                <c:pt idx="2229">
                  <c:v>2.31953722295225</c:v>
                </c:pt>
                <c:pt idx="2230">
                  <c:v>2.31952629070059</c:v>
                </c:pt>
                <c:pt idx="2237">
                  <c:v>2.3195386147467301</c:v>
                </c:pt>
                <c:pt idx="2238">
                  <c:v>2.31954734611777</c:v>
                </c:pt>
                <c:pt idx="2245">
                  <c:v>2.3195459525516999</c:v>
                </c:pt>
                <c:pt idx="2246">
                  <c:v>2.3195459525516902</c:v>
                </c:pt>
                <c:pt idx="2247">
                  <c:v>2.3195459525516902</c:v>
                </c:pt>
                <c:pt idx="2248">
                  <c:v>2.31954129301984</c:v>
                </c:pt>
                <c:pt idx="2249">
                  <c:v>2.3194526699227</c:v>
                </c:pt>
                <c:pt idx="2250">
                  <c:v>2.3193051556314801</c:v>
                </c:pt>
                <c:pt idx="2251">
                  <c:v>2.3194526699227098</c:v>
                </c:pt>
                <c:pt idx="2252">
                  <c:v>2.3195412930198298</c:v>
                </c:pt>
                <c:pt idx="2259">
                  <c:v>2.3195459525516999</c:v>
                </c:pt>
                <c:pt idx="2268">
                  <c:v>2.3195459525516902</c:v>
                </c:pt>
                <c:pt idx="2269">
                  <c:v>2.3195459525516999</c:v>
                </c:pt>
                <c:pt idx="2270">
                  <c:v>2.3195419709662199</c:v>
                </c:pt>
                <c:pt idx="2271">
                  <c:v>2.31945473395389</c:v>
                </c:pt>
                <c:pt idx="2272">
                  <c:v>2.31930777622263</c:v>
                </c:pt>
                <c:pt idx="2273">
                  <c:v>2.3194547339538998</c:v>
                </c:pt>
                <c:pt idx="2274">
                  <c:v>2.3195419709662302</c:v>
                </c:pt>
                <c:pt idx="2281">
                  <c:v>2.3195464566772399</c:v>
                </c:pt>
                <c:pt idx="2282">
                  <c:v>2.3195770804241298</c:v>
                </c:pt>
                <c:pt idx="2290">
                  <c:v>2.3195765761505802</c:v>
                </c:pt>
                <c:pt idx="2291">
                  <c:v>2.31957657615059</c:v>
                </c:pt>
                <c:pt idx="2292">
                  <c:v>2.3195361731841402</c:v>
                </c:pt>
                <c:pt idx="2299">
                  <c:v>2.3195540307871401</c:v>
                </c:pt>
                <c:pt idx="2300">
                  <c:v>2.3196560715413899</c:v>
                </c:pt>
                <c:pt idx="2307">
                  <c:v>2.31967862563961</c:v>
                </c:pt>
                <c:pt idx="2308">
                  <c:v>2.3196786256396198</c:v>
                </c:pt>
                <c:pt idx="2309">
                  <c:v>2.31967862563961</c:v>
                </c:pt>
                <c:pt idx="2310">
                  <c:v>2.3196703751779699</c:v>
                </c:pt>
                <c:pt idx="2317">
                  <c:v>2.3196773177346799</c:v>
                </c:pt>
                <c:pt idx="2318">
                  <c:v>2.3195525607883098</c:v>
                </c:pt>
                <c:pt idx="2325">
                  <c:v>2.31955740563907</c:v>
                </c:pt>
                <c:pt idx="2326">
                  <c:v>2.3195574056390802</c:v>
                </c:pt>
                <c:pt idx="2327">
                  <c:v>2.3195574056390802</c:v>
                </c:pt>
                <c:pt idx="2328">
                  <c:v>2.3195540929793501</c:v>
                </c:pt>
                <c:pt idx="2329">
                  <c:v>2.31946892356261</c:v>
                </c:pt>
                <c:pt idx="2330">
                  <c:v>2.3193219584458902</c:v>
                </c:pt>
                <c:pt idx="2331">
                  <c:v>2.3194689235625998</c:v>
                </c:pt>
                <c:pt idx="2332">
                  <c:v>2.3195540929793599</c:v>
                </c:pt>
                <c:pt idx="2339">
                  <c:v>2.3195574056390802</c:v>
                </c:pt>
                <c:pt idx="2346">
                  <c:v>2.3195711679429798</c:v>
                </c:pt>
                <c:pt idx="2347">
                  <c:v>2.3195711679429998</c:v>
                </c:pt>
                <c:pt idx="2348">
                  <c:v>2.3195711679429798</c:v>
                </c:pt>
                <c:pt idx="2349">
                  <c:v>2.31957116794299</c:v>
                </c:pt>
                <c:pt idx="2350">
                  <c:v>2.3195708672893698</c:v>
                </c:pt>
                <c:pt idx="2351">
                  <c:v>2.31949606409882</c:v>
                </c:pt>
                <c:pt idx="2352">
                  <c:v>2.3195708672893698</c:v>
                </c:pt>
                <c:pt idx="2359">
                  <c:v>2.3195711679429798</c:v>
                </c:pt>
                <c:pt idx="2368">
                  <c:v>2.3195378369016502</c:v>
                </c:pt>
                <c:pt idx="2369">
                  <c:v>2.3195378369016502</c:v>
                </c:pt>
                <c:pt idx="2370">
                  <c:v>2.3195099999307098</c:v>
                </c:pt>
                <c:pt idx="2377">
                  <c:v>2.3195383205818199</c:v>
                </c:pt>
                <c:pt idx="2378">
                  <c:v>2.3196618826153301</c:v>
                </c:pt>
                <c:pt idx="2386">
                  <c:v>2.3195067624179502</c:v>
                </c:pt>
                <c:pt idx="2387">
                  <c:v>2.31949660934061</c:v>
                </c:pt>
                <c:pt idx="2394">
                  <c:v>2.3195066315453898</c:v>
                </c:pt>
                <c:pt idx="2395">
                  <c:v>2.3199951695713699</c:v>
                </c:pt>
                <c:pt idx="2403">
                  <c:v>2.31999640369835</c:v>
                </c:pt>
                <c:pt idx="2404">
                  <c:v>2.31999640369835</c:v>
                </c:pt>
                <c:pt idx="2405">
                  <c:v>2.3199964036983398</c:v>
                </c:pt>
                <c:pt idx="2406">
                  <c:v>2.3199747882480302</c:v>
                </c:pt>
                <c:pt idx="2413">
                  <c:v>2.3200204762379801</c:v>
                </c:pt>
                <c:pt idx="2414">
                  <c:v>2.3201035731080601</c:v>
                </c:pt>
                <c:pt idx="2422">
                  <c:v>2.3200794870907901</c:v>
                </c:pt>
                <c:pt idx="2423">
                  <c:v>2.3200663793585501</c:v>
                </c:pt>
                <c:pt idx="2430">
                  <c:v>2.3200794870907901</c:v>
                </c:pt>
                <c:pt idx="2431">
                  <c:v>2.3198688173756499</c:v>
                </c:pt>
                <c:pt idx="2439">
                  <c:v>2.3198582168006601</c:v>
                </c:pt>
                <c:pt idx="2440">
                  <c:v>2.3198582168006499</c:v>
                </c:pt>
                <c:pt idx="2441">
                  <c:v>2.3198080452929699</c:v>
                </c:pt>
                <c:pt idx="2448">
                  <c:v>2.31986116125826</c:v>
                </c:pt>
                <c:pt idx="2449">
                  <c:v>2.3199346856748999</c:v>
                </c:pt>
                <c:pt idx="2456">
                  <c:v>2.31993173919453</c:v>
                </c:pt>
                <c:pt idx="2457">
                  <c:v>2.31993173919453</c:v>
                </c:pt>
                <c:pt idx="2458">
                  <c:v>2.31993173919453</c:v>
                </c:pt>
                <c:pt idx="2459">
                  <c:v>2.3199268912417601</c:v>
                </c:pt>
                <c:pt idx="2466">
                  <c:v>2.31991263251654</c:v>
                </c:pt>
                <c:pt idx="2467">
                  <c:v>2.3200412404919901</c:v>
                </c:pt>
                <c:pt idx="2475">
                  <c:v>2.3200616346230598</c:v>
                </c:pt>
                <c:pt idx="2476">
                  <c:v>2.32006163462305</c:v>
                </c:pt>
                <c:pt idx="2477">
                  <c:v>2.3200616346230301</c:v>
                </c:pt>
                <c:pt idx="2478">
                  <c:v>2.32004179261952</c:v>
                </c:pt>
                <c:pt idx="2485">
                  <c:v>2.3200635349097101</c:v>
                </c:pt>
                <c:pt idx="2486">
                  <c:v>2.3200620599578001</c:v>
                </c:pt>
                <c:pt idx="2494">
                  <c:v>2.32006016013182</c:v>
                </c:pt>
                <c:pt idx="2495">
                  <c:v>2.3200601601318298</c:v>
                </c:pt>
                <c:pt idx="2496">
                  <c:v>2.32002312354461</c:v>
                </c:pt>
                <c:pt idx="2503">
                  <c:v>2.32091534685678</c:v>
                </c:pt>
                <c:pt idx="2504">
                  <c:v>2.3164519545778002</c:v>
                </c:pt>
                <c:pt idx="2512">
                  <c:v>2.3155961554902</c:v>
                </c:pt>
                <c:pt idx="2513">
                  <c:v>2.3155961554902098</c:v>
                </c:pt>
                <c:pt idx="2514">
                  <c:v>2.3155924160033199</c:v>
                </c:pt>
                <c:pt idx="2515">
                  <c:v>2.3155183692936698</c:v>
                </c:pt>
                <c:pt idx="2516">
                  <c:v>2.3153950771584899</c:v>
                </c:pt>
                <c:pt idx="2517">
                  <c:v>2.31551836929368</c:v>
                </c:pt>
                <c:pt idx="2518">
                  <c:v>2.3155924160033301</c:v>
                </c:pt>
                <c:pt idx="2525">
                  <c:v>2.3155963459878302</c:v>
                </c:pt>
                <c:pt idx="2526">
                  <c:v>2.3155867931036802</c:v>
                </c:pt>
                <c:pt idx="2535">
                  <c:v>2.3155866039984798</c:v>
                </c:pt>
                <c:pt idx="2536">
                  <c:v>2.3155866039984798</c:v>
                </c:pt>
                <c:pt idx="2537">
                  <c:v>2.3155834076903798</c:v>
                </c:pt>
                <c:pt idx="2538">
                  <c:v>2.3155104668579498</c:v>
                </c:pt>
                <c:pt idx="2539">
                  <c:v>2.3153876181539901</c:v>
                </c:pt>
                <c:pt idx="2540">
                  <c:v>2.31551046685794</c:v>
                </c:pt>
                <c:pt idx="2541">
                  <c:v>2.3155834076903901</c:v>
                </c:pt>
                <c:pt idx="2548">
                  <c:v>2.31558660399847</c:v>
                </c:pt>
                <c:pt idx="2557">
                  <c:v>2.31558660399847</c:v>
                </c:pt>
                <c:pt idx="2558">
                  <c:v>2.3155866039984798</c:v>
                </c:pt>
                <c:pt idx="2559">
                  <c:v>2.3155445862852999</c:v>
                </c:pt>
                <c:pt idx="2566">
                  <c:v>2.3155888017852</c:v>
                </c:pt>
                <c:pt idx="2567">
                  <c:v>2.3159123543456701</c:v>
                </c:pt>
                <c:pt idx="2575">
                  <c:v>2.3158104753398199</c:v>
                </c:pt>
                <c:pt idx="2576">
                  <c:v>2.31580730718786</c:v>
                </c:pt>
                <c:pt idx="2577">
                  <c:v>2.3157363382835099</c:v>
                </c:pt>
                <c:pt idx="2578">
                  <c:v>2.31561746702811</c:v>
                </c:pt>
                <c:pt idx="2579">
                  <c:v>2.3157363382835099</c:v>
                </c:pt>
                <c:pt idx="2580">
                  <c:v>2.31580730718784</c:v>
                </c:pt>
                <c:pt idx="2587">
                  <c:v>2.3158085847897398</c:v>
                </c:pt>
                <c:pt idx="2588">
                  <c:v>2.3159009494588898</c:v>
                </c:pt>
                <c:pt idx="2598">
                  <c:v>2.3158483376432701</c:v>
                </c:pt>
                <c:pt idx="2599">
                  <c:v>2.3158483376432701</c:v>
                </c:pt>
                <c:pt idx="2600">
                  <c:v>2.3158483376432799</c:v>
                </c:pt>
                <c:pt idx="2601">
                  <c:v>2.3158306165201301</c:v>
                </c:pt>
                <c:pt idx="2608">
                  <c:v>2.31582032445881</c:v>
                </c:pt>
                <c:pt idx="2609">
                  <c:v>2.3159936579234301</c:v>
                </c:pt>
                <c:pt idx="2617">
                  <c:v>2.3160170511209599</c:v>
                </c:pt>
                <c:pt idx="2618">
                  <c:v>2.3160170511209701</c:v>
                </c:pt>
                <c:pt idx="2619">
                  <c:v>2.3160168304383899</c:v>
                </c:pt>
                <c:pt idx="2620">
                  <c:v>2.3159549415704999</c:v>
                </c:pt>
                <c:pt idx="2621">
                  <c:v>2.3160168304384001</c:v>
                </c:pt>
                <c:pt idx="2628">
                  <c:v>2.3160170511209599</c:v>
                </c:pt>
                <c:pt idx="2636">
                  <c:v>2.3159541541186601</c:v>
                </c:pt>
                <c:pt idx="2637">
                  <c:v>2.3159541541186601</c:v>
                </c:pt>
                <c:pt idx="2638">
                  <c:v>2.3159541541186601</c:v>
                </c:pt>
                <c:pt idx="2639">
                  <c:v>2.3159487836126602</c:v>
                </c:pt>
                <c:pt idx="2646">
                  <c:v>2.3159541541186601</c:v>
                </c:pt>
                <c:pt idx="2653">
                  <c:v>2.3159855461700398</c:v>
                </c:pt>
                <c:pt idx="2654">
                  <c:v>2.31598554617005</c:v>
                </c:pt>
                <c:pt idx="2655">
                  <c:v>2.3159855461700398</c:v>
                </c:pt>
                <c:pt idx="2656">
                  <c:v>2.3159855461700398</c:v>
                </c:pt>
                <c:pt idx="2657">
                  <c:v>2.3159855461700398</c:v>
                </c:pt>
                <c:pt idx="2658">
                  <c:v>2.3159855461700398</c:v>
                </c:pt>
                <c:pt idx="2659">
                  <c:v>2.3159855461700398</c:v>
                </c:pt>
                <c:pt idx="2660">
                  <c:v>2.3159855461700301</c:v>
                </c:pt>
                <c:pt idx="2661">
                  <c:v>2.3160217085452399</c:v>
                </c:pt>
                <c:pt idx="2662">
                  <c:v>2.31605451898738</c:v>
                </c:pt>
                <c:pt idx="2663">
                  <c:v>2.3160217085452399</c:v>
                </c:pt>
                <c:pt idx="2664">
                  <c:v>2.31605451898738</c:v>
                </c:pt>
                <c:pt idx="2665">
                  <c:v>2.3160217085452199</c:v>
                </c:pt>
                <c:pt idx="2666">
                  <c:v>2.3160545189873698</c:v>
                </c:pt>
                <c:pt idx="2667">
                  <c:v>2.3160217085452302</c:v>
                </c:pt>
                <c:pt idx="2668">
                  <c:v>2.31605451898738</c:v>
                </c:pt>
                <c:pt idx="2669">
                  <c:v>2.3160217085452199</c:v>
                </c:pt>
                <c:pt idx="2670">
                  <c:v>2.3159855461700301</c:v>
                </c:pt>
                <c:pt idx="2671">
                  <c:v>2.3159855461700398</c:v>
                </c:pt>
                <c:pt idx="2672">
                  <c:v>2.3159855461700198</c:v>
                </c:pt>
                <c:pt idx="2673">
                  <c:v>2.3159855461700301</c:v>
                </c:pt>
                <c:pt idx="2674">
                  <c:v>2.3159855461700301</c:v>
                </c:pt>
                <c:pt idx="2675">
                  <c:v>2.3159855461700301</c:v>
                </c:pt>
                <c:pt idx="2676">
                  <c:v>2.3159855461700398</c:v>
                </c:pt>
                <c:pt idx="2681">
                  <c:v>2.3159863641196199</c:v>
                </c:pt>
                <c:pt idx="2682">
                  <c:v>2.3159863641196199</c:v>
                </c:pt>
                <c:pt idx="2683">
                  <c:v>2.3159547006264698</c:v>
                </c:pt>
                <c:pt idx="2690">
                  <c:v>2.3159856060535899</c:v>
                </c:pt>
                <c:pt idx="2691">
                  <c:v>2.31601065720572</c:v>
                </c:pt>
                <c:pt idx="2699">
                  <c:v>2.31600972796334</c:v>
                </c:pt>
                <c:pt idx="2700">
                  <c:v>2.3160046193961299</c:v>
                </c:pt>
                <c:pt idx="2707">
                  <c:v>2.3159075226170298</c:v>
                </c:pt>
                <c:pt idx="2708">
                  <c:v>2.3167830455495202</c:v>
                </c:pt>
                <c:pt idx="2717">
                  <c:v>2.3168852529745299</c:v>
                </c:pt>
                <c:pt idx="2718">
                  <c:v>2.3168852529745299</c:v>
                </c:pt>
                <c:pt idx="2719">
                  <c:v>2.3168852529745299</c:v>
                </c:pt>
                <c:pt idx="2720">
                  <c:v>2.3168728385261699</c:v>
                </c:pt>
                <c:pt idx="2727">
                  <c:v>2.3168848173352199</c:v>
                </c:pt>
                <c:pt idx="2728">
                  <c:v>2.31691042021331</c:v>
                </c:pt>
                <c:pt idx="2734">
                  <c:v>2.3169108546329502</c:v>
                </c:pt>
                <c:pt idx="2735">
                  <c:v>2.3169108546329502</c:v>
                </c:pt>
                <c:pt idx="2736">
                  <c:v>2.3169108546329502</c:v>
                </c:pt>
                <c:pt idx="2737">
                  <c:v>2.31691085463296</c:v>
                </c:pt>
                <c:pt idx="2738">
                  <c:v>2.3169108546329502</c:v>
                </c:pt>
                <c:pt idx="2739">
                  <c:v>2.3169108546329502</c:v>
                </c:pt>
                <c:pt idx="2740">
                  <c:v>2.3169108546329502</c:v>
                </c:pt>
                <c:pt idx="2741">
                  <c:v>2.3169108546329502</c:v>
                </c:pt>
                <c:pt idx="2742">
                  <c:v>2.3169712297883098</c:v>
                </c:pt>
                <c:pt idx="2743">
                  <c:v>2.3169481622996901</c:v>
                </c:pt>
                <c:pt idx="2744">
                  <c:v>2.31691104738508</c:v>
                </c:pt>
                <c:pt idx="2751">
                  <c:v>2.31691085463296</c:v>
                </c:pt>
                <c:pt idx="2764">
                  <c:v>2.31691085463296</c:v>
                </c:pt>
                <c:pt idx="2765">
                  <c:v>2.31691085463296</c:v>
                </c:pt>
                <c:pt idx="2766">
                  <c:v>2.3169102520543099</c:v>
                </c:pt>
                <c:pt idx="2767">
                  <c:v>2.3168500046007501</c:v>
                </c:pt>
                <c:pt idx="2768">
                  <c:v>2.3169102520543001</c:v>
                </c:pt>
                <c:pt idx="2775">
                  <c:v>2.31691085463294</c:v>
                </c:pt>
                <c:pt idx="2784">
                  <c:v>2.3168271557793099</c:v>
                </c:pt>
                <c:pt idx="2785">
                  <c:v>2.3168271557793201</c:v>
                </c:pt>
                <c:pt idx="2786">
                  <c:v>2.3167906124550401</c:v>
                </c:pt>
                <c:pt idx="2793">
                  <c:v>2.3167889483674</c:v>
                </c:pt>
                <c:pt idx="2794">
                  <c:v>2.31675645324977</c:v>
                </c:pt>
                <c:pt idx="2801">
                  <c:v>2.3167946815125302</c:v>
                </c:pt>
                <c:pt idx="2802">
                  <c:v>2.31679468151252</c:v>
                </c:pt>
                <c:pt idx="2803">
                  <c:v>2.31679468151254</c:v>
                </c:pt>
                <c:pt idx="2804">
                  <c:v>2.3167936984457098</c:v>
                </c:pt>
                <c:pt idx="2805">
                  <c:v>2.3168018056298099</c:v>
                </c:pt>
                <c:pt idx="2806">
                  <c:v>2.3168264597412902</c:v>
                </c:pt>
                <c:pt idx="2807">
                  <c:v>2.3168018056298298</c:v>
                </c:pt>
                <c:pt idx="2808">
                  <c:v>2.3167936984457098</c:v>
                </c:pt>
                <c:pt idx="2815">
                  <c:v>2.3169077757649199</c:v>
                </c:pt>
                <c:pt idx="2816">
                  <c:v>2.3165191236582898</c:v>
                </c:pt>
                <c:pt idx="2825">
                  <c:v>2.3164417734544398</c:v>
                </c:pt>
                <c:pt idx="2826">
                  <c:v>2.31644177345443</c:v>
                </c:pt>
                <c:pt idx="2827">
                  <c:v>2.31644177345443</c:v>
                </c:pt>
                <c:pt idx="2828">
                  <c:v>2.31643593373117</c:v>
                </c:pt>
                <c:pt idx="2835">
                  <c:v>2.3164419681466901</c:v>
                </c:pt>
                <c:pt idx="2836">
                  <c:v>2.31642696706851</c:v>
                </c:pt>
                <c:pt idx="2844">
                  <c:v>2.3164267737403099</c:v>
                </c:pt>
                <c:pt idx="2845">
                  <c:v>2.3164267737403001</c:v>
                </c:pt>
                <c:pt idx="2846">
                  <c:v>2.31639962606747</c:v>
                </c:pt>
                <c:pt idx="2853">
                  <c:v>2.3164279401336998</c:v>
                </c:pt>
                <c:pt idx="2854">
                  <c:v>2.3164910734467701</c:v>
                </c:pt>
                <c:pt idx="2860">
                  <c:v>2.3164886707313901</c:v>
                </c:pt>
                <c:pt idx="2861">
                  <c:v>2.3164886707313901</c:v>
                </c:pt>
                <c:pt idx="2862">
                  <c:v>2.3164886707313901</c:v>
                </c:pt>
                <c:pt idx="2863">
                  <c:v>2.3164886707313999</c:v>
                </c:pt>
                <c:pt idx="2864">
                  <c:v>2.3164886707313999</c:v>
                </c:pt>
                <c:pt idx="2865">
                  <c:v>2.3164886707313901</c:v>
                </c:pt>
                <c:pt idx="2866">
                  <c:v>2.3164886707313901</c:v>
                </c:pt>
                <c:pt idx="2867">
                  <c:v>2.3164886707313999</c:v>
                </c:pt>
                <c:pt idx="2868">
                  <c:v>2.316522497372</c:v>
                </c:pt>
                <c:pt idx="2869">
                  <c:v>2.3165595827597998</c:v>
                </c:pt>
                <c:pt idx="2870">
                  <c:v>2.316522497372</c:v>
                </c:pt>
                <c:pt idx="2871">
                  <c:v>2.31655958275981</c:v>
                </c:pt>
                <c:pt idx="2872">
                  <c:v>2.316522497372</c:v>
                </c:pt>
                <c:pt idx="2873">
                  <c:v>2.31655958275979</c:v>
                </c:pt>
                <c:pt idx="2874">
                  <c:v>2.3165224973720102</c:v>
                </c:pt>
                <c:pt idx="2875">
                  <c:v>2.3165595827597998</c:v>
                </c:pt>
                <c:pt idx="2876">
                  <c:v>2.3165224973719898</c:v>
                </c:pt>
                <c:pt idx="2877">
                  <c:v>2.3165595827597998</c:v>
                </c:pt>
                <c:pt idx="2878">
                  <c:v>2.3165224973720102</c:v>
                </c:pt>
                <c:pt idx="2879">
                  <c:v>2.3164886707313999</c:v>
                </c:pt>
                <c:pt idx="2880">
                  <c:v>2.3164886707313999</c:v>
                </c:pt>
                <c:pt idx="2881">
                  <c:v>2.3164886707313999</c:v>
                </c:pt>
                <c:pt idx="2882">
                  <c:v>2.3164886707313999</c:v>
                </c:pt>
                <c:pt idx="2883">
                  <c:v>2.3164886707313999</c:v>
                </c:pt>
                <c:pt idx="2884">
                  <c:v>2.3164886707313901</c:v>
                </c:pt>
                <c:pt idx="2885">
                  <c:v>2.3164887325560701</c:v>
                </c:pt>
                <c:pt idx="2886">
                  <c:v>2.3165215804456998</c:v>
                </c:pt>
                <c:pt idx="2892">
                  <c:v>2.31652157693205</c:v>
                </c:pt>
                <c:pt idx="2893">
                  <c:v>2.31652157693205</c:v>
                </c:pt>
                <c:pt idx="2894">
                  <c:v>2.31652157693205</c:v>
                </c:pt>
                <c:pt idx="2895">
                  <c:v>2.31651995351569</c:v>
                </c:pt>
                <c:pt idx="2896">
                  <c:v>2.3164585431077001</c:v>
                </c:pt>
                <c:pt idx="2897">
                  <c:v>2.31651995351569</c:v>
                </c:pt>
                <c:pt idx="2904">
                  <c:v>2.3164728564636499</c:v>
                </c:pt>
                <c:pt idx="2905">
                  <c:v>2.3166685457153799</c:v>
                </c:pt>
                <c:pt idx="2915">
                  <c:v>2.31671727450281</c:v>
                </c:pt>
                <c:pt idx="2916">
                  <c:v>2.31671727450281</c:v>
                </c:pt>
                <c:pt idx="2917">
                  <c:v>2.3167172745028202</c:v>
                </c:pt>
                <c:pt idx="2918">
                  <c:v>2.31670063229156</c:v>
                </c:pt>
                <c:pt idx="2925">
                  <c:v>2.3166999843176401</c:v>
                </c:pt>
                <c:pt idx="2926">
                  <c:v>2.3167483292136501</c:v>
                </c:pt>
                <c:pt idx="2933">
                  <c:v>2.3167656253482698</c:v>
                </c:pt>
                <c:pt idx="2934">
                  <c:v>2.31676562534826</c:v>
                </c:pt>
                <c:pt idx="2935">
                  <c:v>2.31676562534826</c:v>
                </c:pt>
                <c:pt idx="2936">
                  <c:v>2.3167656537316001</c:v>
                </c:pt>
                <c:pt idx="2943">
                  <c:v>2.3167681966218998</c:v>
                </c:pt>
                <c:pt idx="2944">
                  <c:v>2.3168090784216702</c:v>
                </c:pt>
                <c:pt idx="2951">
                  <c:v>2.31680650850398</c:v>
                </c:pt>
                <c:pt idx="2952">
                  <c:v>2.3168065085039902</c:v>
                </c:pt>
                <c:pt idx="2953">
                  <c:v>2.31680650850398</c:v>
                </c:pt>
                <c:pt idx="2954">
                  <c:v>2.3168021616887202</c:v>
                </c:pt>
                <c:pt idx="2961">
                  <c:v>2.31681457198584</c:v>
                </c:pt>
                <c:pt idx="2962">
                  <c:v>2.3166062508097802</c:v>
                </c:pt>
                <c:pt idx="2970">
                  <c:v>2.3165954081284998</c:v>
                </c:pt>
                <c:pt idx="2971">
                  <c:v>2.3165946806797302</c:v>
                </c:pt>
                <c:pt idx="2972">
                  <c:v>2.3165365212154798</c:v>
                </c:pt>
                <c:pt idx="2973">
                  <c:v>2.3165946806797302</c:v>
                </c:pt>
                <c:pt idx="2980">
                  <c:v>2.3165954081284799</c:v>
                </c:pt>
                <c:pt idx="2988">
                  <c:v>2.31660849893998</c:v>
                </c:pt>
                <c:pt idx="2989">
                  <c:v>2.31660849893998</c:v>
                </c:pt>
                <c:pt idx="2990">
                  <c:v>2.31660849893998</c:v>
                </c:pt>
                <c:pt idx="2991">
                  <c:v>2.31660519611061</c:v>
                </c:pt>
                <c:pt idx="2992">
                  <c:v>2.3165425329847502</c:v>
                </c:pt>
                <c:pt idx="2993">
                  <c:v>2.31643993020751</c:v>
                </c:pt>
                <c:pt idx="2994">
                  <c:v>2.3165425329847502</c:v>
                </c:pt>
                <c:pt idx="2995">
                  <c:v>2.31660519611061</c:v>
                </c:pt>
                <c:pt idx="3002">
                  <c:v>2.3166113669917801</c:v>
                </c:pt>
                <c:pt idx="3003">
                  <c:v>2.3165804719629501</c:v>
                </c:pt>
                <c:pt idx="3011">
                  <c:v>2.3165776030371998</c:v>
                </c:pt>
                <c:pt idx="3012">
                  <c:v>2.3165776030371799</c:v>
                </c:pt>
                <c:pt idx="3013">
                  <c:v>2.3165776030371901</c:v>
                </c:pt>
                <c:pt idx="3014">
                  <c:v>2.3165670333740902</c:v>
                </c:pt>
                <c:pt idx="3021">
                  <c:v>2.31657012148181</c:v>
                </c:pt>
                <c:pt idx="3022">
                  <c:v>2.31637382052687</c:v>
                </c:pt>
                <c:pt idx="3029">
                  <c:v>2.3163874442294001</c:v>
                </c:pt>
                <c:pt idx="3030">
                  <c:v>2.3163874442294001</c:v>
                </c:pt>
                <c:pt idx="3031">
                  <c:v>2.3163874442294001</c:v>
                </c:pt>
                <c:pt idx="3032">
                  <c:v>2.31638406112386</c:v>
                </c:pt>
                <c:pt idx="3033">
                  <c:v>2.3163217577284598</c:v>
                </c:pt>
                <c:pt idx="3034">
                  <c:v>2.3162190652125001</c:v>
                </c:pt>
                <c:pt idx="3035">
                  <c:v>2.3163217577284598</c:v>
                </c:pt>
                <c:pt idx="3036">
                  <c:v>2.31638406112386</c:v>
                </c:pt>
                <c:pt idx="3043">
                  <c:v>2.3164367621866</c:v>
                </c:pt>
                <c:pt idx="3044">
                  <c:v>2.3161000837585002</c:v>
                </c:pt>
                <c:pt idx="3052">
                  <c:v>2.3160507683343101</c:v>
                </c:pt>
                <c:pt idx="3053">
                  <c:v>2.3160507683343199</c:v>
                </c:pt>
                <c:pt idx="3054">
                  <c:v>2.3160507683343199</c:v>
                </c:pt>
                <c:pt idx="3055">
                  <c:v>2.3160337862281302</c:v>
                </c:pt>
                <c:pt idx="3062">
                  <c:v>2.31604211352666</c:v>
                </c:pt>
                <c:pt idx="3063">
                  <c:v>2.3162370739034701</c:v>
                </c:pt>
                <c:pt idx="3072">
                  <c:v>2.3162457268956498</c:v>
                </c:pt>
                <c:pt idx="3073">
                  <c:v>2.31624572689564</c:v>
                </c:pt>
                <c:pt idx="3074">
                  <c:v>2.31624308657925</c:v>
                </c:pt>
                <c:pt idx="3075">
                  <c:v>2.3161822375955698</c:v>
                </c:pt>
                <c:pt idx="3076">
                  <c:v>2.3160801105045299</c:v>
                </c:pt>
                <c:pt idx="3077">
                  <c:v>2.3161822375955698</c:v>
                </c:pt>
                <c:pt idx="3078">
                  <c:v>2.31624308657925</c:v>
                </c:pt>
                <c:pt idx="3085">
                  <c:v>2.3162427964723502</c:v>
                </c:pt>
                <c:pt idx="3086">
                  <c:v>2.3162137476919402</c:v>
                </c:pt>
                <c:pt idx="3093">
                  <c:v>2.3162166777314601</c:v>
                </c:pt>
                <c:pt idx="3094">
                  <c:v>2.3162166777314601</c:v>
                </c:pt>
                <c:pt idx="3095">
                  <c:v>2.3162166777314601</c:v>
                </c:pt>
                <c:pt idx="3096">
                  <c:v>2.3162140257393302</c:v>
                </c:pt>
                <c:pt idx="3097">
                  <c:v>2.31615315270342</c:v>
                </c:pt>
                <c:pt idx="3098">
                  <c:v>2.3160510158049399</c:v>
                </c:pt>
                <c:pt idx="3099">
                  <c:v>2.31615315270342</c:v>
                </c:pt>
                <c:pt idx="3100">
                  <c:v>2.3162140257393302</c:v>
                </c:pt>
                <c:pt idx="3107">
                  <c:v>2.3162153641940599</c:v>
                </c:pt>
                <c:pt idx="3108">
                  <c:v>2.3159504393013699</c:v>
                </c:pt>
                <c:pt idx="3116">
                  <c:v>2.3159710184093099</c:v>
                </c:pt>
                <c:pt idx="3117">
                  <c:v>2.3159710184093001</c:v>
                </c:pt>
                <c:pt idx="3118">
                  <c:v>2.3159710184093099</c:v>
                </c:pt>
                <c:pt idx="3119">
                  <c:v>2.31597240256409</c:v>
                </c:pt>
                <c:pt idx="3126">
                  <c:v>2.3159704609026699</c:v>
                </c:pt>
                <c:pt idx="3127">
                  <c:v>2.31597627140735</c:v>
                </c:pt>
                <c:pt idx="3133">
                  <c:v>2.3159768278617801</c:v>
                </c:pt>
                <c:pt idx="3134">
                  <c:v>2.3159768278617898</c:v>
                </c:pt>
                <c:pt idx="3135">
                  <c:v>2.3159768278617898</c:v>
                </c:pt>
                <c:pt idx="3136">
                  <c:v>2.3159768278617898</c:v>
                </c:pt>
                <c:pt idx="3137">
                  <c:v>2.3159714538421001</c:v>
                </c:pt>
                <c:pt idx="3144">
                  <c:v>2.3161420502585299</c:v>
                </c:pt>
                <c:pt idx="3145">
                  <c:v>2.3139592080562998</c:v>
                </c:pt>
                <c:pt idx="3153">
                  <c:v>2.3137938080957601</c:v>
                </c:pt>
                <c:pt idx="3154">
                  <c:v>2.3137938080957601</c:v>
                </c:pt>
                <c:pt idx="3155">
                  <c:v>2.3137937831143098</c:v>
                </c:pt>
                <c:pt idx="3156">
                  <c:v>2.3137395040781099</c:v>
                </c:pt>
                <c:pt idx="3157">
                  <c:v>2.3137937831143098</c:v>
                </c:pt>
                <c:pt idx="3164">
                  <c:v>2.3137938080957698</c:v>
                </c:pt>
                <c:pt idx="3173">
                  <c:v>2.3138207682719698</c:v>
                </c:pt>
                <c:pt idx="3174">
                  <c:v>2.3138207682719698</c:v>
                </c:pt>
                <c:pt idx="3175">
                  <c:v>2.3138075807049101</c:v>
                </c:pt>
                <c:pt idx="3182">
                  <c:v>2.3137253315649899</c:v>
                </c:pt>
                <c:pt idx="3183">
                  <c:v>2.3145751355498101</c:v>
                </c:pt>
                <c:pt idx="3192">
                  <c:v>2.3146705767014302</c:v>
                </c:pt>
                <c:pt idx="3193">
                  <c:v>2.3146705767014399</c:v>
                </c:pt>
                <c:pt idx="3194">
                  <c:v>2.31467057670142</c:v>
                </c:pt>
                <c:pt idx="3195">
                  <c:v>2.3146591185599399</c:v>
                </c:pt>
                <c:pt idx="3202">
                  <c:v>2.3146626555435899</c:v>
                </c:pt>
                <c:pt idx="3203">
                  <c:v>2.3146813042540302</c:v>
                </c:pt>
                <c:pt idx="3210">
                  <c:v>2.3146892279135902</c:v>
                </c:pt>
                <c:pt idx="3211">
                  <c:v>2.3146892279135902</c:v>
                </c:pt>
                <c:pt idx="3212">
                  <c:v>2.3146892279135902</c:v>
                </c:pt>
                <c:pt idx="3213">
                  <c:v>2.3146840974863698</c:v>
                </c:pt>
                <c:pt idx="3220">
                  <c:v>2.3146896947048199</c:v>
                </c:pt>
                <c:pt idx="3221">
                  <c:v>2.3147029622927202</c:v>
                </c:pt>
                <c:pt idx="3228">
                  <c:v>2.31470249477649</c:v>
                </c:pt>
                <c:pt idx="3229">
                  <c:v>2.31470249477649</c:v>
                </c:pt>
                <c:pt idx="3230">
                  <c:v>2.31470249477649</c:v>
                </c:pt>
                <c:pt idx="3231">
                  <c:v>2.3146995132857202</c:v>
                </c:pt>
                <c:pt idx="3232">
                  <c:v>2.3146379315893402</c:v>
                </c:pt>
                <c:pt idx="3233">
                  <c:v>2.3145351292396099</c:v>
                </c:pt>
                <c:pt idx="3234">
                  <c:v>2.3146379315893402</c:v>
                </c:pt>
                <c:pt idx="3235">
                  <c:v>2.3146995132857202</c:v>
                </c:pt>
                <c:pt idx="3242">
                  <c:v>2.3147035433703098</c:v>
                </c:pt>
                <c:pt idx="3243">
                  <c:v>2.3146477876459501</c:v>
                </c:pt>
                <c:pt idx="3251">
                  <c:v>2.3146467379448001</c:v>
                </c:pt>
                <c:pt idx="3252">
                  <c:v>2.3146467379448099</c:v>
                </c:pt>
                <c:pt idx="3253">
                  <c:v>2.3146467379448099</c:v>
                </c:pt>
                <c:pt idx="3254">
                  <c:v>2.3146366102892002</c:v>
                </c:pt>
                <c:pt idx="3261">
                  <c:v>2.3149904373030301</c:v>
                </c:pt>
                <c:pt idx="3262">
                  <c:v>2.3121752282316899</c:v>
                </c:pt>
                <c:pt idx="3270">
                  <c:v>2.3118313164104798</c:v>
                </c:pt>
                <c:pt idx="3271">
                  <c:v>2.31183131641047</c:v>
                </c:pt>
                <c:pt idx="3272">
                  <c:v>2.3118301405410402</c:v>
                </c:pt>
                <c:pt idx="3273">
                  <c:v>2.3117726244343402</c:v>
                </c:pt>
                <c:pt idx="3274">
                  <c:v>2.3118301405410402</c:v>
                </c:pt>
                <c:pt idx="3281">
                  <c:v>2.3118314522638399</c:v>
                </c:pt>
                <c:pt idx="3282">
                  <c:v>2.3118319410808699</c:v>
                </c:pt>
                <c:pt idx="3290">
                  <c:v>2.3118318052069999</c:v>
                </c:pt>
                <c:pt idx="3291">
                  <c:v>2.3118318052069999</c:v>
                </c:pt>
                <c:pt idx="3292">
                  <c:v>2.3117972132762401</c:v>
                </c:pt>
                <c:pt idx="3299">
                  <c:v>2.3118318052069902</c:v>
                </c:pt>
                <c:pt idx="3300">
                  <c:v>2.3119329681534002</c:v>
                </c:pt>
                <c:pt idx="3308">
                  <c:v>2.31186143881204</c:v>
                </c:pt>
                <c:pt idx="3309">
                  <c:v>2.3118464868667301</c:v>
                </c:pt>
                <c:pt idx="3316">
                  <c:v>2.3118414705866899</c:v>
                </c:pt>
                <c:pt idx="3317">
                  <c:v>2.3115758297005602</c:v>
                </c:pt>
                <c:pt idx="3325">
                  <c:v>2.3116563077985801</c:v>
                </c:pt>
                <c:pt idx="3326">
                  <c:v>2.3116563077985899</c:v>
                </c:pt>
                <c:pt idx="3327">
                  <c:v>2.3116563077985699</c:v>
                </c:pt>
                <c:pt idx="3328">
                  <c:v>2.3116593950801598</c:v>
                </c:pt>
                <c:pt idx="3335">
                  <c:v>2.3116563077985801</c:v>
                </c:pt>
                <c:pt idx="3344">
                  <c:v>2.31166309066408</c:v>
                </c:pt>
                <c:pt idx="3345">
                  <c:v>2.3116630906641</c:v>
                </c:pt>
                <c:pt idx="3346">
                  <c:v>2.3116628972437101</c:v>
                </c:pt>
                <c:pt idx="3347">
                  <c:v>2.31160968149117</c:v>
                </c:pt>
                <c:pt idx="3348">
                  <c:v>2.3116628972436999</c:v>
                </c:pt>
                <c:pt idx="3355">
                  <c:v>2.3116630906640898</c:v>
                </c:pt>
                <c:pt idx="3363">
                  <c:v>2.3116176219075402</c:v>
                </c:pt>
                <c:pt idx="3364">
                  <c:v>2.31161762190753</c:v>
                </c:pt>
                <c:pt idx="3365">
                  <c:v>2.3116176219075402</c:v>
                </c:pt>
                <c:pt idx="3366">
                  <c:v>2.3116158783417999</c:v>
                </c:pt>
                <c:pt idx="3367">
                  <c:v>2.3115590848644199</c:v>
                </c:pt>
                <c:pt idx="3368">
                  <c:v>2.3116158783417902</c:v>
                </c:pt>
                <c:pt idx="3375">
                  <c:v>2.3116176219075402</c:v>
                </c:pt>
                <c:pt idx="3384">
                  <c:v>2.3116176219075499</c:v>
                </c:pt>
                <c:pt idx="3385">
                  <c:v>2.3116176219075402</c:v>
                </c:pt>
                <c:pt idx="3386">
                  <c:v>2.31158164893258</c:v>
                </c:pt>
                <c:pt idx="3393">
                  <c:v>2.31160636706606</c:v>
                </c:pt>
                <c:pt idx="3394">
                  <c:v>2.31158550902992</c:v>
                </c:pt>
                <c:pt idx="3402">
                  <c:v>2.3115967891970501</c:v>
                </c:pt>
                <c:pt idx="3403">
                  <c:v>2.3115967891970399</c:v>
                </c:pt>
                <c:pt idx="3404">
                  <c:v>2.3115883118918701</c:v>
                </c:pt>
                <c:pt idx="3411">
                  <c:v>2.3115778478579498</c:v>
                </c:pt>
                <c:pt idx="3412">
                  <c:v>2.3115444930659401</c:v>
                </c:pt>
                <c:pt idx="3420">
                  <c:v>2.3115735389788399</c:v>
                </c:pt>
                <c:pt idx="3421">
                  <c:v>2.3115735389788399</c:v>
                </c:pt>
                <c:pt idx="3422">
                  <c:v>2.3115735389788399</c:v>
                </c:pt>
                <c:pt idx="3423">
                  <c:v>2.3115732255564301</c:v>
                </c:pt>
                <c:pt idx="3430">
                  <c:v>2.3115735389788399</c:v>
                </c:pt>
                <c:pt idx="3439">
                  <c:v>2.31106691449869</c:v>
                </c:pt>
                <c:pt idx="3440">
                  <c:v>2.31106691449867</c:v>
                </c:pt>
                <c:pt idx="3441">
                  <c:v>2.3110423461340499</c:v>
                </c:pt>
                <c:pt idx="3448">
                  <c:v>2.31107191703637</c:v>
                </c:pt>
                <c:pt idx="3449">
                  <c:v>2.3110714192859301</c:v>
                </c:pt>
                <c:pt idx="3457">
                  <c:v>2.3110664178020799</c:v>
                </c:pt>
                <c:pt idx="3458">
                  <c:v>2.31105829991199</c:v>
                </c:pt>
                <c:pt idx="3465">
                  <c:v>2.3110588619685299</c:v>
                </c:pt>
                <c:pt idx="3466">
                  <c:v>2.31105703424072</c:v>
                </c:pt>
                <c:pt idx="3473">
                  <c:v>2.3110645917399699</c:v>
                </c:pt>
                <c:pt idx="3474">
                  <c:v>2.3110645917399699</c:v>
                </c:pt>
                <c:pt idx="3475">
                  <c:v>2.3110645917399602</c:v>
                </c:pt>
                <c:pt idx="3476">
                  <c:v>2.3110599023162899</c:v>
                </c:pt>
                <c:pt idx="3483">
                  <c:v>2.31106494153246</c:v>
                </c:pt>
                <c:pt idx="3484">
                  <c:v>2.3110539263564398</c:v>
                </c:pt>
                <c:pt idx="3492">
                  <c:v>2.3110535770240701</c:v>
                </c:pt>
                <c:pt idx="3493">
                  <c:v>2.3110535770240701</c:v>
                </c:pt>
                <c:pt idx="3494">
                  <c:v>2.31103007983255</c:v>
                </c:pt>
                <c:pt idx="3501">
                  <c:v>2.3110461046094399</c:v>
                </c:pt>
                <c:pt idx="3502">
                  <c:v>2.31123887616581</c:v>
                </c:pt>
                <c:pt idx="3510">
                  <c:v>2.3112159137280401</c:v>
                </c:pt>
                <c:pt idx="3511">
                  <c:v>2.3112159137280401</c:v>
                </c:pt>
                <c:pt idx="3512">
                  <c:v>2.3111999736358402</c:v>
                </c:pt>
                <c:pt idx="3519">
                  <c:v>2.3112159137280499</c:v>
                </c:pt>
                <c:pt idx="3520">
                  <c:v>2.31116136074065</c:v>
                </c:pt>
                <c:pt idx="3528">
                  <c:v>2.3111301552633199</c:v>
                </c:pt>
                <c:pt idx="3529">
                  <c:v>2.3111240283549099</c:v>
                </c:pt>
                <c:pt idx="3536">
                  <c:v>2.31125198109928</c:v>
                </c:pt>
                <c:pt idx="3537">
                  <c:v>2.31037567363038</c:v>
                </c:pt>
                <c:pt idx="3546">
                  <c:v>2.31032822812859</c:v>
                </c:pt>
                <c:pt idx="3547">
                  <c:v>2.3103282281285802</c:v>
                </c:pt>
                <c:pt idx="3548">
                  <c:v>2.3103282281285802</c:v>
                </c:pt>
                <c:pt idx="3549">
                  <c:v>2.3103225366970501</c:v>
                </c:pt>
                <c:pt idx="3556">
                  <c:v>2.31032745798935</c:v>
                </c:pt>
                <c:pt idx="3557">
                  <c:v>2.3103307633271402</c:v>
                </c:pt>
                <c:pt idx="3565">
                  <c:v>2.3103315358021099</c:v>
                </c:pt>
                <c:pt idx="3566">
                  <c:v>2.3103315358021002</c:v>
                </c:pt>
                <c:pt idx="3567">
                  <c:v>2.3103152877655901</c:v>
                </c:pt>
                <c:pt idx="3574">
                  <c:v>2.3103530637099001</c:v>
                </c:pt>
                <c:pt idx="3575">
                  <c:v>2.3102775510613101</c:v>
                </c:pt>
                <c:pt idx="3583">
                  <c:v>2.31024803118724</c:v>
                </c:pt>
                <c:pt idx="3584">
                  <c:v>2.3102441937140101</c:v>
                </c:pt>
                <c:pt idx="3591">
                  <c:v>2.3102536298657501</c:v>
                </c:pt>
                <c:pt idx="3592">
                  <c:v>2.3102452423872499</c:v>
                </c:pt>
                <c:pt idx="3601">
                  <c:v>2.31023964304873</c:v>
                </c:pt>
                <c:pt idx="3602">
                  <c:v>2.31023964304873</c:v>
                </c:pt>
                <c:pt idx="3603">
                  <c:v>2.31023964304873</c:v>
                </c:pt>
                <c:pt idx="3604">
                  <c:v>2.31022590721782</c:v>
                </c:pt>
                <c:pt idx="3611">
                  <c:v>2.3102435266960399</c:v>
                </c:pt>
                <c:pt idx="3612">
                  <c:v>2.31022705393177</c:v>
                </c:pt>
                <c:pt idx="3621">
                  <c:v>2.3102231683500198</c:v>
                </c:pt>
                <c:pt idx="3622">
                  <c:v>2.3102231683500198</c:v>
                </c:pt>
                <c:pt idx="3623">
                  <c:v>2.3102231683500101</c:v>
                </c:pt>
                <c:pt idx="3624">
                  <c:v>2.3102078211223001</c:v>
                </c:pt>
                <c:pt idx="3631">
                  <c:v>2.3102149964293002</c:v>
                </c:pt>
                <c:pt idx="3632">
                  <c:v>2.3102006365790801</c:v>
                </c:pt>
                <c:pt idx="3639">
                  <c:v>2.3102088106980401</c:v>
                </c:pt>
                <c:pt idx="3640">
                  <c:v>2.3102088106980401</c:v>
                </c:pt>
                <c:pt idx="3641">
                  <c:v>2.3102088106980498</c:v>
                </c:pt>
                <c:pt idx="3642">
                  <c:v>2.3102060170730301</c:v>
                </c:pt>
                <c:pt idx="3643">
                  <c:v>2.31015158766178</c:v>
                </c:pt>
                <c:pt idx="3644">
                  <c:v>2.3100610645847501</c:v>
                </c:pt>
                <c:pt idx="3645">
                  <c:v>2.3101515876617902</c:v>
                </c:pt>
                <c:pt idx="3646">
                  <c:v>2.3102060170730301</c:v>
                </c:pt>
                <c:pt idx="3653">
                  <c:v>2.3102088106980498</c:v>
                </c:pt>
                <c:pt idx="3660">
                  <c:v>2.3102423663298901</c:v>
                </c:pt>
                <c:pt idx="3661">
                  <c:v>2.3102423663298901</c:v>
                </c:pt>
                <c:pt idx="3662">
                  <c:v>2.3102423663298799</c:v>
                </c:pt>
                <c:pt idx="3663">
                  <c:v>2.3102423663298901</c:v>
                </c:pt>
                <c:pt idx="3664">
                  <c:v>2.3102423663298901</c:v>
                </c:pt>
                <c:pt idx="3665">
                  <c:v>2.3102423663298999</c:v>
                </c:pt>
                <c:pt idx="3666">
                  <c:v>2.3102423663298799</c:v>
                </c:pt>
                <c:pt idx="3667">
                  <c:v>2.3102423663298799</c:v>
                </c:pt>
                <c:pt idx="3668">
                  <c:v>2.3102906856897101</c:v>
                </c:pt>
                <c:pt idx="3669">
                  <c:v>2.31027109588933</c:v>
                </c:pt>
                <c:pt idx="3670">
                  <c:v>2.3102906856897198</c:v>
                </c:pt>
                <c:pt idx="3671">
                  <c:v>2.31027109588933</c:v>
                </c:pt>
                <c:pt idx="3672">
                  <c:v>2.3102906856896999</c:v>
                </c:pt>
                <c:pt idx="3673">
                  <c:v>2.31027109588933</c:v>
                </c:pt>
                <c:pt idx="3674">
                  <c:v>2.3102906856897101</c:v>
                </c:pt>
                <c:pt idx="3675">
                  <c:v>2.31027109588933</c:v>
                </c:pt>
                <c:pt idx="3676">
                  <c:v>2.3102906856897101</c:v>
                </c:pt>
                <c:pt idx="3677">
                  <c:v>2.31027109588933</c:v>
                </c:pt>
                <c:pt idx="3678">
                  <c:v>2.3102906856897101</c:v>
                </c:pt>
                <c:pt idx="3679">
                  <c:v>2.31027109588933</c:v>
                </c:pt>
                <c:pt idx="3680">
                  <c:v>2.3102906856897101</c:v>
                </c:pt>
                <c:pt idx="3681">
                  <c:v>2.3102710958893402</c:v>
                </c:pt>
                <c:pt idx="3688">
                  <c:v>2.3102423663298799</c:v>
                </c:pt>
                <c:pt idx="3693">
                  <c:v>2.31025867656161</c:v>
                </c:pt>
                <c:pt idx="3694">
                  <c:v>2.3102586765616002</c:v>
                </c:pt>
                <c:pt idx="3695">
                  <c:v>2.31024709268344</c:v>
                </c:pt>
                <c:pt idx="3702">
                  <c:v>2.3102587155231502</c:v>
                </c:pt>
                <c:pt idx="3703">
                  <c:v>2.31028447344511</c:v>
                </c:pt>
                <c:pt idx="3709">
                  <c:v>2.3102844331940098</c:v>
                </c:pt>
                <c:pt idx="3710">
                  <c:v>2.31028443319402</c:v>
                </c:pt>
                <c:pt idx="3711">
                  <c:v>2.3102844331940098</c:v>
                </c:pt>
                <c:pt idx="3712">
                  <c:v>2.31028443319402</c:v>
                </c:pt>
                <c:pt idx="3713">
                  <c:v>2.3102840761833301</c:v>
                </c:pt>
                <c:pt idx="3714">
                  <c:v>2.31028741979061</c:v>
                </c:pt>
                <c:pt idx="3715">
                  <c:v>2.3102959879468701</c:v>
                </c:pt>
                <c:pt idx="3716">
                  <c:v>2.3102874197905998</c:v>
                </c:pt>
                <c:pt idx="3717">
                  <c:v>2.3102840761833399</c:v>
                </c:pt>
                <c:pt idx="3724">
                  <c:v>2.31028443319402</c:v>
                </c:pt>
                <c:pt idx="3729">
                  <c:v>2.31028836839165</c:v>
                </c:pt>
                <c:pt idx="3730">
                  <c:v>2.3102883683916402</c:v>
                </c:pt>
                <c:pt idx="3731">
                  <c:v>2.3102883683916402</c:v>
                </c:pt>
                <c:pt idx="3732">
                  <c:v>2.3102805833798699</c:v>
                </c:pt>
                <c:pt idx="3739">
                  <c:v>2.31029332499687</c:v>
                </c:pt>
                <c:pt idx="3740">
                  <c:v>2.3103425686861301</c:v>
                </c:pt>
                <c:pt idx="3748">
                  <c:v>2.3103376042536898</c:v>
                </c:pt>
                <c:pt idx="3749">
                  <c:v>2.3103376042537001</c:v>
                </c:pt>
                <c:pt idx="3750">
                  <c:v>2.31032445988706</c:v>
                </c:pt>
                <c:pt idx="3757">
                  <c:v>2.3103416704124098</c:v>
                </c:pt>
                <c:pt idx="3758">
                  <c:v>2.31034608107564</c:v>
                </c:pt>
                <c:pt idx="3767">
                  <c:v>2.31033141335794</c:v>
                </c:pt>
                <c:pt idx="3768">
                  <c:v>2.31033141335794</c:v>
                </c:pt>
                <c:pt idx="3769">
                  <c:v>2.31033141335794</c:v>
                </c:pt>
                <c:pt idx="3770">
                  <c:v>2.3103293832527001</c:v>
                </c:pt>
                <c:pt idx="3777">
                  <c:v>2.31033141335794</c:v>
                </c:pt>
                <c:pt idx="3786">
                  <c:v>2.31025214587449</c:v>
                </c:pt>
                <c:pt idx="3787">
                  <c:v>2.31025214587449</c:v>
                </c:pt>
                <c:pt idx="3788">
                  <c:v>2.3102245564353501</c:v>
                </c:pt>
                <c:pt idx="3795">
                  <c:v>2.31024524143259</c:v>
                </c:pt>
                <c:pt idx="3796">
                  <c:v>2.3099131500533101</c:v>
                </c:pt>
                <c:pt idx="3803">
                  <c:v>2.30995660808557</c:v>
                </c:pt>
                <c:pt idx="3804">
                  <c:v>2.3099566080855798</c:v>
                </c:pt>
                <c:pt idx="3805">
                  <c:v>2.3099566080855798</c:v>
                </c:pt>
                <c:pt idx="3806">
                  <c:v>2.3099548256660798</c:v>
                </c:pt>
                <c:pt idx="3807">
                  <c:v>2.3099468515143902</c:v>
                </c:pt>
                <c:pt idx="3808">
                  <c:v>2.3099368205958601</c:v>
                </c:pt>
                <c:pt idx="3809">
                  <c:v>2.3099278953045999</c:v>
                </c:pt>
                <c:pt idx="3810">
                  <c:v>2.3099368205958699</c:v>
                </c:pt>
                <c:pt idx="3811">
                  <c:v>2.3099468515143902</c:v>
                </c:pt>
                <c:pt idx="3812">
                  <c:v>2.3099548256660798</c:v>
                </c:pt>
                <c:pt idx="3819">
                  <c:v>2.3099522661088701</c:v>
                </c:pt>
                <c:pt idx="3820">
                  <c:v>2.3099225300788802</c:v>
                </c:pt>
                <c:pt idx="3827">
                  <c:v>2.30992686855538</c:v>
                </c:pt>
                <c:pt idx="3828">
                  <c:v>2.3099268685553902</c:v>
                </c:pt>
                <c:pt idx="3829">
                  <c:v>2.3099268685553902</c:v>
                </c:pt>
                <c:pt idx="3830">
                  <c:v>2.30992686855538</c:v>
                </c:pt>
                <c:pt idx="3831">
                  <c:v>2.3099265391547301</c:v>
                </c:pt>
                <c:pt idx="3832">
                  <c:v>2.3099268464120399</c:v>
                </c:pt>
                <c:pt idx="3833">
                  <c:v>2.3099301222849302</c:v>
                </c:pt>
                <c:pt idx="3834">
                  <c:v>2.3099359072421501</c:v>
                </c:pt>
                <c:pt idx="3835">
                  <c:v>2.30993012228492</c:v>
                </c:pt>
                <c:pt idx="3836">
                  <c:v>2.3099268464120399</c:v>
                </c:pt>
                <c:pt idx="3837">
                  <c:v>2.3099265391547501</c:v>
                </c:pt>
                <c:pt idx="3844">
                  <c:v>2.3099268685554</c:v>
                </c:pt>
                <c:pt idx="3853">
                  <c:v>2.3098721748402098</c:v>
                </c:pt>
                <c:pt idx="3854">
                  <c:v>2.30984570738815</c:v>
                </c:pt>
                <c:pt idx="3861">
                  <c:v>2.3098760466307802</c:v>
                </c:pt>
                <c:pt idx="3862">
                  <c:v>2.3100160334200299</c:v>
                </c:pt>
                <c:pt idx="3869">
                  <c:v>2.3099935157032299</c:v>
                </c:pt>
                <c:pt idx="3870">
                  <c:v>2.3099935157032201</c:v>
                </c:pt>
                <c:pt idx="3871">
                  <c:v>2.3099935157032299</c:v>
                </c:pt>
                <c:pt idx="3872">
                  <c:v>2.3099932534870802</c:v>
                </c:pt>
                <c:pt idx="3873">
                  <c:v>2.3099468793699902</c:v>
                </c:pt>
                <c:pt idx="3874">
                  <c:v>2.30999325348707</c:v>
                </c:pt>
                <c:pt idx="3881">
                  <c:v>2.30999396393113</c:v>
                </c:pt>
                <c:pt idx="3882">
                  <c:v>2.3099586207140401</c:v>
                </c:pt>
                <c:pt idx="3890">
                  <c:v>2.3099581714006399</c:v>
                </c:pt>
                <c:pt idx="3891">
                  <c:v>2.3099581714006399</c:v>
                </c:pt>
                <c:pt idx="3892">
                  <c:v>2.3099574195504</c:v>
                </c:pt>
                <c:pt idx="3893">
                  <c:v>2.3099096842407101</c:v>
                </c:pt>
                <c:pt idx="3894">
                  <c:v>2.30995741955042</c:v>
                </c:pt>
                <c:pt idx="3901">
                  <c:v>2.3099821740406501</c:v>
                </c:pt>
                <c:pt idx="3902">
                  <c:v>2.3098482690051299</c:v>
                </c:pt>
                <c:pt idx="3911">
                  <c:v>2.30982428580465</c:v>
                </c:pt>
                <c:pt idx="3912">
                  <c:v>2.30982428580465</c:v>
                </c:pt>
                <c:pt idx="3913">
                  <c:v>2.30982428580465</c:v>
                </c:pt>
                <c:pt idx="3914">
                  <c:v>2.3098123161282298</c:v>
                </c:pt>
                <c:pt idx="3921">
                  <c:v>2.30983370724653</c:v>
                </c:pt>
                <c:pt idx="3922">
                  <c:v>2.30972670208015</c:v>
                </c:pt>
                <c:pt idx="3930">
                  <c:v>2.3097172752238802</c:v>
                </c:pt>
                <c:pt idx="3931">
                  <c:v>2.3097172752238802</c:v>
                </c:pt>
                <c:pt idx="3932">
                  <c:v>2.3097018291935201</c:v>
                </c:pt>
                <c:pt idx="3939">
                  <c:v>2.30973951361289</c:v>
                </c:pt>
                <c:pt idx="3940">
                  <c:v>2.3096802642856602</c:v>
                </c:pt>
                <c:pt idx="3947">
                  <c:v>2.3096580214900202</c:v>
                </c:pt>
                <c:pt idx="3948">
                  <c:v>2.3096580214900002</c:v>
                </c:pt>
                <c:pt idx="3949">
                  <c:v>2.3096580214900202</c:v>
                </c:pt>
                <c:pt idx="3950">
                  <c:v>2.3096572309902199</c:v>
                </c:pt>
                <c:pt idx="3951">
                  <c:v>2.30965057266447</c:v>
                </c:pt>
                <c:pt idx="3952">
                  <c:v>2.3096416103903898</c:v>
                </c:pt>
                <c:pt idx="3953">
                  <c:v>2.30965057266447</c:v>
                </c:pt>
                <c:pt idx="3954">
                  <c:v>2.3096572309902301</c:v>
                </c:pt>
                <c:pt idx="3961">
                  <c:v>2.3096585126374301</c:v>
                </c:pt>
                <c:pt idx="3962">
                  <c:v>2.3096600941182501</c:v>
                </c:pt>
                <c:pt idx="3970">
                  <c:v>2.3096596030241399</c:v>
                </c:pt>
                <c:pt idx="3971">
                  <c:v>2.30962592076893</c:v>
                </c:pt>
                <c:pt idx="3978">
                  <c:v>2.3096682945542599</c:v>
                </c:pt>
                <c:pt idx="3979">
                  <c:v>2.3095200295165599</c:v>
                </c:pt>
                <c:pt idx="3986">
                  <c:v>2.30952113734303</c:v>
                </c:pt>
                <c:pt idx="3987">
                  <c:v>2.3095211373430402</c:v>
                </c:pt>
                <c:pt idx="3988">
                  <c:v>2.3095211373430402</c:v>
                </c:pt>
                <c:pt idx="3989">
                  <c:v>2.3095192048054001</c:v>
                </c:pt>
                <c:pt idx="3996">
                  <c:v>2.30952113734303</c:v>
                </c:pt>
                <c:pt idx="4005">
                  <c:v>2.30952125611805</c:v>
                </c:pt>
                <c:pt idx="4006">
                  <c:v>2.3095212561180598</c:v>
                </c:pt>
                <c:pt idx="4007">
                  <c:v>2.30952125611805</c:v>
                </c:pt>
                <c:pt idx="4008">
                  <c:v>2.3095181242676999</c:v>
                </c:pt>
                <c:pt idx="4015">
                  <c:v>2.3095210994205599</c:v>
                </c:pt>
                <c:pt idx="4016">
                  <c:v>2.3094899973812102</c:v>
                </c:pt>
                <c:pt idx="4024">
                  <c:v>2.30949015436661</c:v>
                </c:pt>
                <c:pt idx="4025">
                  <c:v>2.30949015436661</c:v>
                </c:pt>
                <c:pt idx="4026">
                  <c:v>2.3094771245775698</c:v>
                </c:pt>
                <c:pt idx="4033">
                  <c:v>2.30949177841944</c:v>
                </c:pt>
                <c:pt idx="4034">
                  <c:v>2.3094833207402798</c:v>
                </c:pt>
                <c:pt idx="4040">
                  <c:v>2.3094816956053301</c:v>
                </c:pt>
                <c:pt idx="4041">
                  <c:v>2.3094816956053301</c:v>
                </c:pt>
                <c:pt idx="4042">
                  <c:v>2.3094816956053301</c:v>
                </c:pt>
                <c:pt idx="4043">
                  <c:v>2.3094816956053301</c:v>
                </c:pt>
                <c:pt idx="4044">
                  <c:v>2.30948066083084</c:v>
                </c:pt>
                <c:pt idx="4045">
                  <c:v>2.30947081029431</c:v>
                </c:pt>
                <c:pt idx="4046">
                  <c:v>2.30945539937143</c:v>
                </c:pt>
                <c:pt idx="4047">
                  <c:v>2.3094396611096299</c:v>
                </c:pt>
                <c:pt idx="4048">
                  <c:v>2.30945539937143</c:v>
                </c:pt>
                <c:pt idx="4049">
                  <c:v>2.3094708102943202</c:v>
                </c:pt>
                <c:pt idx="4050">
                  <c:v>2.3094806608308498</c:v>
                </c:pt>
                <c:pt idx="4057">
                  <c:v>2.3094816956053301</c:v>
                </c:pt>
                <c:pt idx="4062">
                  <c:v>2.3095165619691298</c:v>
                </c:pt>
                <c:pt idx="4063">
                  <c:v>2.30951656196914</c:v>
                </c:pt>
                <c:pt idx="4064">
                  <c:v>2.3095165619691298</c:v>
                </c:pt>
                <c:pt idx="4065">
                  <c:v>2.30951491664745</c:v>
                </c:pt>
                <c:pt idx="4072">
                  <c:v>2.3100469308242002</c:v>
                </c:pt>
                <c:pt idx="4073">
                  <c:v>2.3088978351687701</c:v>
                </c:pt>
                <c:pt idx="4083">
                  <c:v>2.3083680175033301</c:v>
                </c:pt>
                <c:pt idx="4084">
                  <c:v>2.3083680175033301</c:v>
                </c:pt>
                <c:pt idx="4085">
                  <c:v>2.3083634106728099</c:v>
                </c:pt>
                <c:pt idx="4092">
                  <c:v>2.30836786061889</c:v>
                </c:pt>
                <c:pt idx="4093">
                  <c:v>2.3083774155150101</c:v>
                </c:pt>
                <c:pt idx="4099">
                  <c:v>2.3083775724946198</c:v>
                </c:pt>
                <c:pt idx="4100">
                  <c:v>2.30837757249463</c:v>
                </c:pt>
                <c:pt idx="4101">
                  <c:v>2.3083775724946198</c:v>
                </c:pt>
                <c:pt idx="4102">
                  <c:v>2.3083775724946198</c:v>
                </c:pt>
                <c:pt idx="4103">
                  <c:v>2.30837713993325</c:v>
                </c:pt>
                <c:pt idx="4104">
                  <c:v>2.3083685288098801</c:v>
                </c:pt>
                <c:pt idx="4105">
                  <c:v>2.3083536127762199</c:v>
                </c:pt>
                <c:pt idx="4106">
                  <c:v>2.3083376649224698</c:v>
                </c:pt>
                <c:pt idx="4107">
                  <c:v>2.3083536127762199</c:v>
                </c:pt>
                <c:pt idx="4108">
                  <c:v>2.3083685288098699</c:v>
                </c:pt>
                <c:pt idx="4109">
                  <c:v>2.30837713993325</c:v>
                </c:pt>
                <c:pt idx="4116">
                  <c:v>2.3083775724946198</c:v>
                </c:pt>
                <c:pt idx="4121">
                  <c:v>2.3083708855431202</c:v>
                </c:pt>
                <c:pt idx="4122">
                  <c:v>2.3083708855431202</c:v>
                </c:pt>
                <c:pt idx="4123">
                  <c:v>2.30837088554313</c:v>
                </c:pt>
                <c:pt idx="4124">
                  <c:v>2.30836576554091</c:v>
                </c:pt>
                <c:pt idx="4131">
                  <c:v>2.3083733974823</c:v>
                </c:pt>
                <c:pt idx="4132">
                  <c:v>2.3084215627584399</c:v>
                </c:pt>
                <c:pt idx="4140">
                  <c:v>2.30841904971629</c:v>
                </c:pt>
                <c:pt idx="4141">
                  <c:v>2.30841904971629</c:v>
                </c:pt>
                <c:pt idx="4142">
                  <c:v>2.3083818155874898</c:v>
                </c:pt>
                <c:pt idx="4149">
                  <c:v>2.30834966826585</c:v>
                </c:pt>
                <c:pt idx="4150">
                  <c:v>2.3088910289095401</c:v>
                </c:pt>
                <c:pt idx="4159">
                  <c:v>2.3089604180480201</c:v>
                </c:pt>
                <c:pt idx="4160">
                  <c:v>2.3089604180480201</c:v>
                </c:pt>
                <c:pt idx="4161">
                  <c:v>2.3089604180480201</c:v>
                </c:pt>
                <c:pt idx="4162">
                  <c:v>2.3089507577769601</c:v>
                </c:pt>
                <c:pt idx="4169">
                  <c:v>2.3090171349690598</c:v>
                </c:pt>
                <c:pt idx="4170">
                  <c:v>2.3091109562577601</c:v>
                </c:pt>
                <c:pt idx="4178">
                  <c:v>2.3090549257135198</c:v>
                </c:pt>
                <c:pt idx="4179">
                  <c:v>2.3090549257135198</c:v>
                </c:pt>
                <c:pt idx="4180">
                  <c:v>2.3090549257135198</c:v>
                </c:pt>
                <c:pt idx="4181">
                  <c:v>2.30905300092595</c:v>
                </c:pt>
                <c:pt idx="4188">
                  <c:v>2.3090556798952901</c:v>
                </c:pt>
                <c:pt idx="4189">
                  <c:v>2.3091477847682098</c:v>
                </c:pt>
                <c:pt idx="4198">
                  <c:v>2.3091226148441901</c:v>
                </c:pt>
                <c:pt idx="4199">
                  <c:v>2.3091178588232499</c:v>
                </c:pt>
                <c:pt idx="4206">
                  <c:v>2.3091237723984799</c:v>
                </c:pt>
                <c:pt idx="4207">
                  <c:v>2.30911715080632</c:v>
                </c:pt>
                <c:pt idx="4215">
                  <c:v>2.3091159931946801</c:v>
                </c:pt>
                <c:pt idx="4216">
                  <c:v>2.3091159931946801</c:v>
                </c:pt>
                <c:pt idx="4217">
                  <c:v>2.3090853811099898</c:v>
                </c:pt>
                <c:pt idx="4224">
                  <c:v>2.3091956500349302</c:v>
                </c:pt>
                <c:pt idx="4225">
                  <c:v>2.3091837857816899</c:v>
                </c:pt>
                <c:pt idx="4232">
                  <c:v>2.3091041073455498</c:v>
                </c:pt>
                <c:pt idx="4233">
                  <c:v>2.30910410734556</c:v>
                </c:pt>
                <c:pt idx="4234">
                  <c:v>2.3091041073455498</c:v>
                </c:pt>
                <c:pt idx="4235">
                  <c:v>2.30910263275439</c:v>
                </c:pt>
                <c:pt idx="4242">
                  <c:v>2.30910410734556</c:v>
                </c:pt>
                <c:pt idx="4251">
                  <c:v>2.3090790298171302</c:v>
                </c:pt>
                <c:pt idx="4252">
                  <c:v>2.3090715611333299</c:v>
                </c:pt>
                <c:pt idx="4259">
                  <c:v>2.3090961287687701</c:v>
                </c:pt>
                <c:pt idx="4260">
                  <c:v>2.3091387157097998</c:v>
                </c:pt>
                <c:pt idx="4269">
                  <c:v>2.30912160131584</c:v>
                </c:pt>
                <c:pt idx="4270">
                  <c:v>2.3090984512230102</c:v>
                </c:pt>
                <c:pt idx="4277">
                  <c:v>2.3091239150659399</c:v>
                </c:pt>
                <c:pt idx="4278">
                  <c:v>2.3091294177412598</c:v>
                </c:pt>
                <c:pt idx="4285">
                  <c:v>2.30912710174427</c:v>
                </c:pt>
                <c:pt idx="4286">
                  <c:v>2.30912710174427</c:v>
                </c:pt>
                <c:pt idx="4287">
                  <c:v>2.30912710174427</c:v>
                </c:pt>
                <c:pt idx="4288">
                  <c:v>2.3091259984544599</c:v>
                </c:pt>
                <c:pt idx="4289">
                  <c:v>2.3090776668547601</c:v>
                </c:pt>
                <c:pt idx="4290">
                  <c:v>2.3091259984544501</c:v>
                </c:pt>
                <c:pt idx="4297">
                  <c:v>2.3091466729704799</c:v>
                </c:pt>
                <c:pt idx="4298">
                  <c:v>2.3092344158168299</c:v>
                </c:pt>
                <c:pt idx="4307">
                  <c:v>2.3091771832644401</c:v>
                </c:pt>
                <c:pt idx="4308">
                  <c:v>2.30917356219146</c:v>
                </c:pt>
                <c:pt idx="4315">
                  <c:v>2.3089005020714799</c:v>
                </c:pt>
                <c:pt idx="4316">
                  <c:v>2.3061912999524901</c:v>
                </c:pt>
                <c:pt idx="4325">
                  <c:v>2.3064426788972798</c:v>
                </c:pt>
                <c:pt idx="4326">
                  <c:v>2.30644267889729</c:v>
                </c:pt>
                <c:pt idx="4327">
                  <c:v>2.3064426788972701</c:v>
                </c:pt>
                <c:pt idx="4328">
                  <c:v>2.3064400932605702</c:v>
                </c:pt>
                <c:pt idx="4329">
                  <c:v>2.3063904891453801</c:v>
                </c:pt>
                <c:pt idx="4330">
                  <c:v>2.30630837941934</c:v>
                </c:pt>
                <c:pt idx="4331">
                  <c:v>2.3063904891453602</c:v>
                </c:pt>
                <c:pt idx="4332">
                  <c:v>2.30644009326058</c:v>
                </c:pt>
                <c:pt idx="4339">
                  <c:v>2.30644295438981</c:v>
                </c:pt>
                <c:pt idx="4340">
                  <c:v>2.3064407359783101</c:v>
                </c:pt>
                <c:pt idx="4348">
                  <c:v>2.30644046032053</c:v>
                </c:pt>
                <c:pt idx="4349">
                  <c:v>2.3064404603205202</c:v>
                </c:pt>
                <c:pt idx="4350">
                  <c:v>2.3064187834985299</c:v>
                </c:pt>
                <c:pt idx="4357">
                  <c:v>2.30649486532135</c:v>
                </c:pt>
                <c:pt idx="4358">
                  <c:v>2.3066260080213801</c:v>
                </c:pt>
                <c:pt idx="4367">
                  <c:v>2.3065715737552202</c:v>
                </c:pt>
                <c:pt idx="4368">
                  <c:v>2.3065628730470098</c:v>
                </c:pt>
                <c:pt idx="4375">
                  <c:v>2.3065953704470101</c:v>
                </c:pt>
                <c:pt idx="4376">
                  <c:v>2.30659540317719</c:v>
                </c:pt>
                <c:pt idx="4385">
                  <c:v>2.3065715973938001</c:v>
                </c:pt>
                <c:pt idx="4386">
                  <c:v>2.3065715973938099</c:v>
                </c:pt>
                <c:pt idx="4387">
                  <c:v>2.3065715973938099</c:v>
                </c:pt>
                <c:pt idx="4388">
                  <c:v>2.3065699868910499</c:v>
                </c:pt>
                <c:pt idx="4395">
                  <c:v>2.3065715973938099</c:v>
                </c:pt>
                <c:pt idx="4404">
                  <c:v>2.3065451324672201</c:v>
                </c:pt>
                <c:pt idx="4405">
                  <c:v>2.3065391558992498</c:v>
                </c:pt>
                <c:pt idx="4412">
                  <c:v>2.3065413528133099</c:v>
                </c:pt>
                <c:pt idx="4413">
                  <c:v>2.3065590044025601</c:v>
                </c:pt>
                <c:pt idx="4420">
                  <c:v>2.3065627846065402</c:v>
                </c:pt>
                <c:pt idx="4421">
                  <c:v>2.30656278460655</c:v>
                </c:pt>
                <c:pt idx="4422">
                  <c:v>2.30656278460655</c:v>
                </c:pt>
                <c:pt idx="4423">
                  <c:v>2.30656049572239</c:v>
                </c:pt>
                <c:pt idx="4424">
                  <c:v>2.3065114968785601</c:v>
                </c:pt>
                <c:pt idx="4425">
                  <c:v>2.3064296438965002</c:v>
                </c:pt>
                <c:pt idx="4426">
                  <c:v>2.3065114968785601</c:v>
                </c:pt>
                <c:pt idx="4427">
                  <c:v>2.30656049572241</c:v>
                </c:pt>
                <c:pt idx="4434">
                  <c:v>2.30656278460655</c:v>
                </c:pt>
                <c:pt idx="4442">
                  <c:v>2.3065595044747802</c:v>
                </c:pt>
                <c:pt idx="4443">
                  <c:v>2.3065595044747802</c:v>
                </c:pt>
                <c:pt idx="4444">
                  <c:v>2.30655950447477</c:v>
                </c:pt>
                <c:pt idx="4445">
                  <c:v>2.30655545023426</c:v>
                </c:pt>
                <c:pt idx="4452">
                  <c:v>2.3065558019619998</c:v>
                </c:pt>
                <c:pt idx="4453">
                  <c:v>2.30656617932258</c:v>
                </c:pt>
                <c:pt idx="4460">
                  <c:v>2.3065730500725299</c:v>
                </c:pt>
                <c:pt idx="4461">
                  <c:v>2.3065730500725201</c:v>
                </c:pt>
                <c:pt idx="4462">
                  <c:v>2.3065730500725201</c:v>
                </c:pt>
                <c:pt idx="4463">
                  <c:v>2.30657082596748</c:v>
                </c:pt>
                <c:pt idx="4464">
                  <c:v>2.30652298936019</c:v>
                </c:pt>
                <c:pt idx="4465">
                  <c:v>2.3064428649239099</c:v>
                </c:pt>
                <c:pt idx="4466">
                  <c:v>2.30652298936019</c:v>
                </c:pt>
                <c:pt idx="4467">
                  <c:v>2.30657082596748</c:v>
                </c:pt>
                <c:pt idx="4474">
                  <c:v>2.3065722886736899</c:v>
                </c:pt>
                <c:pt idx="4475">
                  <c:v>2.3066350879336799</c:v>
                </c:pt>
                <c:pt idx="4484">
                  <c:v>2.3066358506762099</c:v>
                </c:pt>
                <c:pt idx="4485">
                  <c:v>2.3066358506762099</c:v>
                </c:pt>
                <c:pt idx="4486">
                  <c:v>2.30663435299692</c:v>
                </c:pt>
                <c:pt idx="4487">
                  <c:v>2.3065880876661802</c:v>
                </c:pt>
                <c:pt idx="4488">
                  <c:v>2.30663435299692</c:v>
                </c:pt>
                <c:pt idx="4495">
                  <c:v>2.3066358506762099</c:v>
                </c:pt>
                <c:pt idx="4502">
                  <c:v>2.30667240991278</c:v>
                </c:pt>
                <c:pt idx="4503">
                  <c:v>2.3066724099128</c:v>
                </c:pt>
                <c:pt idx="4504">
                  <c:v>2.3066724099127902</c:v>
                </c:pt>
                <c:pt idx="4505">
                  <c:v>2.30667240991278</c:v>
                </c:pt>
                <c:pt idx="4506">
                  <c:v>2.3066722387906702</c:v>
                </c:pt>
                <c:pt idx="4507">
                  <c:v>2.3066654101669899</c:v>
                </c:pt>
                <c:pt idx="4508">
                  <c:v>2.3066526917902102</c:v>
                </c:pt>
                <c:pt idx="4509">
                  <c:v>2.3066654101670001</c:v>
                </c:pt>
                <c:pt idx="4510">
                  <c:v>2.3066722387906702</c:v>
                </c:pt>
                <c:pt idx="4517">
                  <c:v>2.30667240991278</c:v>
                </c:pt>
                <c:pt idx="4527">
                  <c:v>2.3066673017902999</c:v>
                </c:pt>
                <c:pt idx="4528">
                  <c:v>2.3066673017902999</c:v>
                </c:pt>
                <c:pt idx="4529">
                  <c:v>2.3066673017903101</c:v>
                </c:pt>
                <c:pt idx="4530">
                  <c:v>2.30666596202125</c:v>
                </c:pt>
                <c:pt idx="4531">
                  <c:v>2.3066261871464802</c:v>
                </c:pt>
                <c:pt idx="4532">
                  <c:v>2.30666596202125</c:v>
                </c:pt>
                <c:pt idx="4539">
                  <c:v>2.3066563538123601</c:v>
                </c:pt>
                <c:pt idx="4540">
                  <c:v>2.30652113567408</c:v>
                </c:pt>
                <c:pt idx="4549">
                  <c:v>2.3065667176378999</c:v>
                </c:pt>
                <c:pt idx="4550">
                  <c:v>2.3065667176378901</c:v>
                </c:pt>
                <c:pt idx="4551">
                  <c:v>2.3065667176378901</c:v>
                </c:pt>
                <c:pt idx="4552">
                  <c:v>2.3065563869616499</c:v>
                </c:pt>
                <c:pt idx="4559">
                  <c:v>2.3065863675729199</c:v>
                </c:pt>
                <c:pt idx="4560">
                  <c:v>2.30643236312818</c:v>
                </c:pt>
                <c:pt idx="4568">
                  <c:v>2.3064075072332102</c:v>
                </c:pt>
                <c:pt idx="4569">
                  <c:v>2.3064075072332</c:v>
                </c:pt>
                <c:pt idx="4570">
                  <c:v>2.306394867721</c:v>
                </c:pt>
                <c:pt idx="4577">
                  <c:v>2.3064038026535099</c:v>
                </c:pt>
                <c:pt idx="4578">
                  <c:v>2.3063860629219799</c:v>
                </c:pt>
                <c:pt idx="4587">
                  <c:v>2.3063897688036898</c:v>
                </c:pt>
                <c:pt idx="4588">
                  <c:v>2.3063856050138001</c:v>
                </c:pt>
                <c:pt idx="4595">
                  <c:v>2.3063897090001499</c:v>
                </c:pt>
                <c:pt idx="4596">
                  <c:v>2.3063873012982001</c:v>
                </c:pt>
              </c:numCache>
            </c:numRef>
          </c:val>
          <c:smooth val="0"/>
        </c:ser>
        <c:ser>
          <c:idx val="1"/>
          <c:order val="1"/>
          <c:tx>
            <c:v>Beam 2</c:v>
          </c:tx>
          <c:marker>
            <c:symbol val="none"/>
          </c:marker>
          <c:val>
            <c:numRef>
              <c:f>structure_physics!$D$1:$D$4597</c:f>
              <c:numCache>
                <c:formatCode>General</c:formatCode>
                <c:ptCount val="4597"/>
                <c:pt idx="34">
                  <c:v>1.47066317934976E-2</c:v>
                </c:pt>
                <c:pt idx="35">
                  <c:v>1.43911864759328E-2</c:v>
                </c:pt>
                <c:pt idx="36">
                  <c:v>1.433739985657E-2</c:v>
                </c:pt>
                <c:pt idx="37">
                  <c:v>1.42905377781277E-2</c:v>
                </c:pt>
                <c:pt idx="38">
                  <c:v>1.4250380944514199E-2</c:v>
                </c:pt>
                <c:pt idx="39">
                  <c:v>1.4216736323175201E-2</c:v>
                </c:pt>
                <c:pt idx="40">
                  <c:v>1.41894384175649E-2</c:v>
                </c:pt>
                <c:pt idx="41">
                  <c:v>1.41683503467012E-2</c:v>
                </c:pt>
                <c:pt idx="42">
                  <c:v>1.4153364729695399E-2</c:v>
                </c:pt>
                <c:pt idx="43">
                  <c:v>1.4144404374143301E-2</c:v>
                </c:pt>
                <c:pt idx="51">
                  <c:v>1.41414227679021E-2</c:v>
                </c:pt>
                <c:pt idx="52">
                  <c:v>1.41414227679021E-2</c:v>
                </c:pt>
                <c:pt idx="53">
                  <c:v>1.41414227679021E-2</c:v>
                </c:pt>
                <c:pt idx="54">
                  <c:v>1.41414227679021E-2</c:v>
                </c:pt>
                <c:pt idx="55">
                  <c:v>1.41414227679021E-2</c:v>
                </c:pt>
                <c:pt idx="56">
                  <c:v>1.41414227679021E-2</c:v>
                </c:pt>
                <c:pt idx="57">
                  <c:v>1.4145703625387101E-2</c:v>
                </c:pt>
                <c:pt idx="58">
                  <c:v>1.4158578198539599E-2</c:v>
                </c:pt>
                <c:pt idx="59">
                  <c:v>1.4180142198547499E-2</c:v>
                </c:pt>
                <c:pt idx="60">
                  <c:v>1.42105541743102E-2</c:v>
                </c:pt>
                <c:pt idx="61">
                  <c:v>1.425003405787E-2</c:v>
                </c:pt>
                <c:pt idx="62">
                  <c:v>1.4298861129089801E-2</c:v>
                </c:pt>
                <c:pt idx="63">
                  <c:v>1.43573714028538E-2</c:v>
                </c:pt>
                <c:pt idx="64">
                  <c:v>1.44259544459983E-2</c:v>
                </c:pt>
                <c:pt idx="65">
                  <c:v>1.45050496370734E-2</c:v>
                </c:pt>
                <c:pt idx="66">
                  <c:v>1.47066317934976E-2</c:v>
                </c:pt>
                <c:pt idx="67">
                  <c:v>2.4735732158717199E-2</c:v>
                </c:pt>
                <c:pt idx="68">
                  <c:v>3.5146706437220197E-2</c:v>
                </c:pt>
                <c:pt idx="69">
                  <c:v>4.5987789395032098E-2</c:v>
                </c:pt>
                <c:pt idx="70">
                  <c:v>5.7303820886059197E-2</c:v>
                </c:pt>
                <c:pt idx="71">
                  <c:v>6.9135756893466099E-2</c:v>
                </c:pt>
                <c:pt idx="72">
                  <c:v>8.1520181602241795E-2</c:v>
                </c:pt>
                <c:pt idx="73">
                  <c:v>9.4488820601161094E-2</c:v>
                </c:pt>
                <c:pt idx="74">
                  <c:v>0.10806805536342801</c:v>
                </c:pt>
                <c:pt idx="75">
                  <c:v>0.123885724798627</c:v>
                </c:pt>
                <c:pt idx="76">
                  <c:v>0.139325691407929</c:v>
                </c:pt>
                <c:pt idx="77">
                  <c:v>0.18555828489121001</c:v>
                </c:pt>
                <c:pt idx="78">
                  <c:v>0.116613807277564</c:v>
                </c:pt>
                <c:pt idx="79">
                  <c:v>0.10589918051779799</c:v>
                </c:pt>
                <c:pt idx="80">
                  <c:v>9.4093375859426703E-2</c:v>
                </c:pt>
                <c:pt idx="81">
                  <c:v>8.4512520043481101E-2</c:v>
                </c:pt>
                <c:pt idx="82">
                  <c:v>7.5266968640190293E-2</c:v>
                </c:pt>
                <c:pt idx="83">
                  <c:v>6.6346931765317502E-2</c:v>
                </c:pt>
                <c:pt idx="84">
                  <c:v>5.7739853227236702E-2</c:v>
                </c:pt>
                <c:pt idx="85">
                  <c:v>4.9430594299423203E-2</c:v>
                </c:pt>
                <c:pt idx="86">
                  <c:v>4.1401638775438399E-2</c:v>
                </c:pt>
                <c:pt idx="87">
                  <c:v>3.3633350578455602E-2</c:v>
                </c:pt>
                <c:pt idx="88">
                  <c:v>3.3291585484335799E-2</c:v>
                </c:pt>
                <c:pt idx="89">
                  <c:v>3.29918582446714E-2</c:v>
                </c:pt>
                <c:pt idx="90">
                  <c:v>3.2732000057333899E-2</c:v>
                </c:pt>
                <c:pt idx="91">
                  <c:v>3.2509953363566997E-2</c:v>
                </c:pt>
                <c:pt idx="92">
                  <c:v>3.1518131921626197E-2</c:v>
                </c:pt>
                <c:pt idx="93">
                  <c:v>3.14074633669542E-2</c:v>
                </c:pt>
                <c:pt idx="94">
                  <c:v>3.1322413042489401E-2</c:v>
                </c:pt>
                <c:pt idx="95">
                  <c:v>3.1262216524011503E-2</c:v>
                </c:pt>
                <c:pt idx="96">
                  <c:v>3.1226321381105801E-2</c:v>
                </c:pt>
                <c:pt idx="104">
                  <c:v>3.12143935897864E-2</c:v>
                </c:pt>
                <c:pt idx="105">
                  <c:v>3.12143935897864E-2</c:v>
                </c:pt>
                <c:pt idx="106">
                  <c:v>3.12143935897864E-2</c:v>
                </c:pt>
                <c:pt idx="107">
                  <c:v>3.12143935897864E-2</c:v>
                </c:pt>
                <c:pt idx="108">
                  <c:v>3.12143935897864E-2</c:v>
                </c:pt>
                <c:pt idx="109">
                  <c:v>3.12143935897864E-2</c:v>
                </c:pt>
                <c:pt idx="110">
                  <c:v>3.1231521570065399E-2</c:v>
                </c:pt>
                <c:pt idx="111">
                  <c:v>3.1283135631690898E-2</c:v>
                </c:pt>
                <c:pt idx="112">
                  <c:v>3.13699223423285E-2</c:v>
                </c:pt>
                <c:pt idx="113">
                  <c:v>3.1493013333381302E-2</c:v>
                </c:pt>
                <c:pt idx="114">
                  <c:v>3.2527994157373799E-2</c:v>
                </c:pt>
                <c:pt idx="115">
                  <c:v>3.2804537065166797E-2</c:v>
                </c:pt>
                <c:pt idx="116">
                  <c:v>3.3137420163738898E-2</c:v>
                </c:pt>
                <c:pt idx="117">
                  <c:v>3.3530603707593698E-2</c:v>
                </c:pt>
                <c:pt idx="118">
                  <c:v>3.3988281595264701E-2</c:v>
                </c:pt>
                <c:pt idx="119">
                  <c:v>3.4514764367798302E-2</c:v>
                </c:pt>
                <c:pt idx="120">
                  <c:v>4.5879420178613899E-2</c:v>
                </c:pt>
                <c:pt idx="121">
                  <c:v>5.7759333032241303E-2</c:v>
                </c:pt>
                <c:pt idx="122">
                  <c:v>7.1147716211075296E-2</c:v>
                </c:pt>
                <c:pt idx="123">
                  <c:v>8.4576152565900106E-2</c:v>
                </c:pt>
                <c:pt idx="124">
                  <c:v>9.8763541929903498E-2</c:v>
                </c:pt>
                <c:pt idx="125">
                  <c:v>0.11376694088567101</c:v>
                </c:pt>
                <c:pt idx="126">
                  <c:v>0.12963980377652501</c:v>
                </c:pt>
                <c:pt idx="127">
                  <c:v>0.14643123109469</c:v>
                </c:pt>
                <c:pt idx="128">
                  <c:v>0.16418518459391601</c:v>
                </c:pt>
                <c:pt idx="129">
                  <c:v>0.18555828489121001</c:v>
                </c:pt>
                <c:pt idx="130">
                  <c:v>0.17839701080183401</c:v>
                </c:pt>
                <c:pt idx="131">
                  <c:v>0.17046181574688599</c:v>
                </c:pt>
                <c:pt idx="132">
                  <c:v>0.16158840268681399</c:v>
                </c:pt>
                <c:pt idx="133">
                  <c:v>0.15160121819436501</c:v>
                </c:pt>
                <c:pt idx="134">
                  <c:v>0.14031699342947099</c:v>
                </c:pt>
                <c:pt idx="135">
                  <c:v>0.12755248987467699</c:v>
                </c:pt>
                <c:pt idx="136">
                  <c:v>0.113141706260086</c:v>
                </c:pt>
                <c:pt idx="137">
                  <c:v>9.6977358532948005E-2</c:v>
                </c:pt>
                <c:pt idx="138">
                  <c:v>8.2889639093181103E-2</c:v>
                </c:pt>
                <c:pt idx="139">
                  <c:v>9.8584891997831603E-2</c:v>
                </c:pt>
                <c:pt idx="140">
                  <c:v>0.199181993837104</c:v>
                </c:pt>
                <c:pt idx="141">
                  <c:v>0.11150827139688101</c:v>
                </c:pt>
                <c:pt idx="142">
                  <c:v>9.8937232322698895E-2</c:v>
                </c:pt>
                <c:pt idx="143">
                  <c:v>8.75558974407043E-2</c:v>
                </c:pt>
                <c:pt idx="144">
                  <c:v>8.2328520172561703E-2</c:v>
                </c:pt>
                <c:pt idx="145">
                  <c:v>9.52719799679691E-2</c:v>
                </c:pt>
                <c:pt idx="146">
                  <c:v>0.107126504028297</c:v>
                </c:pt>
                <c:pt idx="147">
                  <c:v>0.11794833840812299</c:v>
                </c:pt>
                <c:pt idx="148">
                  <c:v>0.12781570377363199</c:v>
                </c:pt>
                <c:pt idx="149">
                  <c:v>0.136815715416025</c:v>
                </c:pt>
                <c:pt idx="150">
                  <c:v>0.14503836884789101</c:v>
                </c:pt>
                <c:pt idx="151">
                  <c:v>0.129797986827863</c:v>
                </c:pt>
                <c:pt idx="152">
                  <c:v>0.115337671344706</c:v>
                </c:pt>
                <c:pt idx="153">
                  <c:v>0.101634432094723</c:v>
                </c:pt>
                <c:pt idx="154">
                  <c:v>8.6408626793980897E-2</c:v>
                </c:pt>
                <c:pt idx="155">
                  <c:v>7.4595826224315195E-2</c:v>
                </c:pt>
                <c:pt idx="156">
                  <c:v>6.3373540319547894E-2</c:v>
                </c:pt>
                <c:pt idx="157">
                  <c:v>5.2718096584254498E-2</c:v>
                </c:pt>
                <c:pt idx="158">
                  <c:v>4.8920861606042601E-2</c:v>
                </c:pt>
                <c:pt idx="159">
                  <c:v>5.0077015571541997E-2</c:v>
                </c:pt>
                <c:pt idx="160">
                  <c:v>5.16555326904422E-2</c:v>
                </c:pt>
                <c:pt idx="161">
                  <c:v>5.2046885686102898E-2</c:v>
                </c:pt>
                <c:pt idx="162">
                  <c:v>5.2405806713985197E-2</c:v>
                </c:pt>
                <c:pt idx="163">
                  <c:v>5.2729625357885099E-2</c:v>
                </c:pt>
                <c:pt idx="164">
                  <c:v>5.3016067057693399E-2</c:v>
                </c:pt>
                <c:pt idx="165">
                  <c:v>5.3263235903274302E-2</c:v>
                </c:pt>
                <c:pt idx="166">
                  <c:v>5.34695987837812E-2</c:v>
                </c:pt>
                <c:pt idx="167">
                  <c:v>5.4243660690100698E-2</c:v>
                </c:pt>
                <c:pt idx="168">
                  <c:v>5.4318364124054698E-2</c:v>
                </c:pt>
                <c:pt idx="169">
                  <c:v>5.4363293706429699E-2</c:v>
                </c:pt>
                <c:pt idx="177">
                  <c:v>5.4378288109829101E-2</c:v>
                </c:pt>
                <c:pt idx="178">
                  <c:v>5.4378288109829101E-2</c:v>
                </c:pt>
                <c:pt idx="179">
                  <c:v>5.4378288109829101E-2</c:v>
                </c:pt>
                <c:pt idx="180">
                  <c:v>5.4378288109829101E-2</c:v>
                </c:pt>
                <c:pt idx="181">
                  <c:v>5.4378288109829101E-2</c:v>
                </c:pt>
                <c:pt idx="182">
                  <c:v>5.4378288109829101E-2</c:v>
                </c:pt>
                <c:pt idx="183">
                  <c:v>5.4356766677316801E-2</c:v>
                </c:pt>
                <c:pt idx="184">
                  <c:v>5.4292312952381301E-2</c:v>
                </c:pt>
                <c:pt idx="185">
                  <c:v>5.35312732296696E-2</c:v>
                </c:pt>
                <c:pt idx="186">
                  <c:v>5.3294963100381898E-2</c:v>
                </c:pt>
                <c:pt idx="187">
                  <c:v>5.2998882097150903E-2</c:v>
                </c:pt>
                <c:pt idx="188">
                  <c:v>5.2645453113584199E-2</c:v>
                </c:pt>
                <c:pt idx="189">
                  <c:v>5.2237886496554801E-2</c:v>
                </c:pt>
                <c:pt idx="190">
                  <c:v>5.1236870840209899E-2</c:v>
                </c:pt>
                <c:pt idx="191">
                  <c:v>5.0669706707254299E-2</c:v>
                </c:pt>
                <c:pt idx="192">
                  <c:v>5.0062852583573098E-2</c:v>
                </c:pt>
                <c:pt idx="193">
                  <c:v>4.8520459898674297E-2</c:v>
                </c:pt>
                <c:pt idx="194">
                  <c:v>5.4700403802446597E-2</c:v>
                </c:pt>
                <c:pt idx="195">
                  <c:v>7.1953433418056698E-2</c:v>
                </c:pt>
                <c:pt idx="196">
                  <c:v>8.9018912340027095E-2</c:v>
                </c:pt>
                <c:pt idx="197">
                  <c:v>0.107425274755252</c:v>
                </c:pt>
                <c:pt idx="198">
                  <c:v>0.127276269170286</c:v>
                </c:pt>
                <c:pt idx="199">
                  <c:v>0.15172355210511199</c:v>
                </c:pt>
                <c:pt idx="200">
                  <c:v>0.175753712371083</c:v>
                </c:pt>
                <c:pt idx="201">
                  <c:v>0.20178804976311901</c:v>
                </c:pt>
                <c:pt idx="202">
                  <c:v>0.23391723023316199</c:v>
                </c:pt>
                <c:pt idx="203">
                  <c:v>0.22573936496444799</c:v>
                </c:pt>
                <c:pt idx="204">
                  <c:v>0.21600989462766901</c:v>
                </c:pt>
                <c:pt idx="205">
                  <c:v>0.208758628472763</c:v>
                </c:pt>
                <c:pt idx="206">
                  <c:v>0.19555960397053501</c:v>
                </c:pt>
                <c:pt idx="207">
                  <c:v>0.17956846973038901</c:v>
                </c:pt>
                <c:pt idx="208">
                  <c:v>0.165438900480333</c:v>
                </c:pt>
                <c:pt idx="209">
                  <c:v>0.143639656285803</c:v>
                </c:pt>
                <c:pt idx="210">
                  <c:v>0.12503161971137</c:v>
                </c:pt>
                <c:pt idx="211">
                  <c:v>0.14039080620945699</c:v>
                </c:pt>
                <c:pt idx="212">
                  <c:v>0.199181993837104</c:v>
                </c:pt>
                <c:pt idx="213">
                  <c:v>0.29274332820507898</c:v>
                </c:pt>
                <c:pt idx="214">
                  <c:v>0.676001595932473</c:v>
                </c:pt>
                <c:pt idx="215">
                  <c:v>7.0359605069262603</c:v>
                </c:pt>
                <c:pt idx="216">
                  <c:v>0.676001595932473</c:v>
                </c:pt>
                <c:pt idx="217">
                  <c:v>0.29274332820507898</c:v>
                </c:pt>
                <c:pt idx="218">
                  <c:v>0.199181993837104</c:v>
                </c:pt>
                <c:pt idx="219">
                  <c:v>0.14039080620945699</c:v>
                </c:pt>
                <c:pt idx="220">
                  <c:v>0.12503161971137</c:v>
                </c:pt>
                <c:pt idx="221">
                  <c:v>0.143639656285803</c:v>
                </c:pt>
                <c:pt idx="222">
                  <c:v>0.165438900480333</c:v>
                </c:pt>
                <c:pt idx="223">
                  <c:v>0.17956846973038901</c:v>
                </c:pt>
                <c:pt idx="224">
                  <c:v>0.19555960397053501</c:v>
                </c:pt>
                <c:pt idx="225">
                  <c:v>0.208758628472763</c:v>
                </c:pt>
                <c:pt idx="226">
                  <c:v>0.19555960397053501</c:v>
                </c:pt>
                <c:pt idx="227">
                  <c:v>7.9619161165380596</c:v>
                </c:pt>
                <c:pt idx="228">
                  <c:v>4.8347502946284804</c:v>
                </c:pt>
                <c:pt idx="229">
                  <c:v>4.5527843303137896</c:v>
                </c:pt>
                <c:pt idx="230">
                  <c:v>4.3033006798137201</c:v>
                </c:pt>
                <c:pt idx="231">
                  <c:v>4.08097725058495</c:v>
                </c:pt>
                <c:pt idx="232">
                  <c:v>3.9213321987799801</c:v>
                </c:pt>
                <c:pt idx="233">
                  <c:v>3.77263569656786</c:v>
                </c:pt>
                <c:pt idx="234">
                  <c:v>3.63384304351493</c:v>
                </c:pt>
                <c:pt idx="235">
                  <c:v>3.50403626541963</c:v>
                </c:pt>
                <c:pt idx="236">
                  <c:v>3.38240487383379</c:v>
                </c:pt>
                <c:pt idx="237">
                  <c:v>3.2682300348164302</c:v>
                </c:pt>
                <c:pt idx="238">
                  <c:v>3.1608714613086701</c:v>
                </c:pt>
                <c:pt idx="239">
                  <c:v>3.0540607317568602</c:v>
                </c:pt>
                <c:pt idx="240">
                  <c:v>2.9600356033793198</c:v>
                </c:pt>
                <c:pt idx="241">
                  <c:v>2.8709661898652898</c:v>
                </c:pt>
                <c:pt idx="242">
                  <c:v>2.8656674039669698</c:v>
                </c:pt>
                <c:pt idx="243">
                  <c:v>2.8603781363237899</c:v>
                </c:pt>
                <c:pt idx="244">
                  <c:v>2.8522576182224699</c:v>
                </c:pt>
                <c:pt idx="245">
                  <c:v>2.8470824980739402</c:v>
                </c:pt>
                <c:pt idx="246">
                  <c:v>2.8419071797020301</c:v>
                </c:pt>
                <c:pt idx="247">
                  <c:v>2.8367302986620002</c:v>
                </c:pt>
                <c:pt idx="248">
                  <c:v>2.8315507418847599</c:v>
                </c:pt>
                <c:pt idx="249">
                  <c:v>2.8263676440246099</c:v>
                </c:pt>
                <c:pt idx="250">
                  <c:v>2.8211803828086399</c:v>
                </c:pt>
                <c:pt idx="258">
                  <c:v>2.8159885736328398</c:v>
                </c:pt>
                <c:pt idx="259">
                  <c:v>2.8159885736328398</c:v>
                </c:pt>
                <c:pt idx="260">
                  <c:v>2.8159885736328398</c:v>
                </c:pt>
                <c:pt idx="261">
                  <c:v>2.8159885736328398</c:v>
                </c:pt>
                <c:pt idx="262">
                  <c:v>2.8159885736328398</c:v>
                </c:pt>
                <c:pt idx="263">
                  <c:v>2.8159885736328398</c:v>
                </c:pt>
                <c:pt idx="264">
                  <c:v>2.8234597982107301</c:v>
                </c:pt>
                <c:pt idx="271">
                  <c:v>2.8159885736328398</c:v>
                </c:pt>
                <c:pt idx="280">
                  <c:v>2.3647078533265602</c:v>
                </c:pt>
                <c:pt idx="281">
                  <c:v>2.3647078533265602</c:v>
                </c:pt>
                <c:pt idx="282">
                  <c:v>2.3647078533265602</c:v>
                </c:pt>
                <c:pt idx="283">
                  <c:v>2.3647078533265602</c:v>
                </c:pt>
                <c:pt idx="284">
                  <c:v>2.3647078533265602</c:v>
                </c:pt>
                <c:pt idx="285">
                  <c:v>2.3647078533265602</c:v>
                </c:pt>
                <c:pt idx="286">
                  <c:v>2.3647078533265602</c:v>
                </c:pt>
                <c:pt idx="287">
                  <c:v>2.3648579349741699</c:v>
                </c:pt>
                <c:pt idx="294">
                  <c:v>2.3647078533265602</c:v>
                </c:pt>
                <c:pt idx="307">
                  <c:v>2.0662736902540999</c:v>
                </c:pt>
                <c:pt idx="308">
                  <c:v>2.0662736902540999</c:v>
                </c:pt>
                <c:pt idx="309">
                  <c:v>2.0662736902540999</c:v>
                </c:pt>
                <c:pt idx="310">
                  <c:v>2.0662736902540999</c:v>
                </c:pt>
                <c:pt idx="311">
                  <c:v>2.0662736902540999</c:v>
                </c:pt>
                <c:pt idx="312">
                  <c:v>2.0662736902540999</c:v>
                </c:pt>
                <c:pt idx="313">
                  <c:v>2.0663117876697399</c:v>
                </c:pt>
                <c:pt idx="320">
                  <c:v>2.0662736902540999</c:v>
                </c:pt>
                <c:pt idx="329">
                  <c:v>2.0538237516655</c:v>
                </c:pt>
                <c:pt idx="330">
                  <c:v>2.0538237516655</c:v>
                </c:pt>
                <c:pt idx="331">
                  <c:v>2.0538237516655</c:v>
                </c:pt>
                <c:pt idx="332">
                  <c:v>2.0538237516655</c:v>
                </c:pt>
                <c:pt idx="333">
                  <c:v>2.0538237516655</c:v>
                </c:pt>
                <c:pt idx="334">
                  <c:v>2.0538237516655</c:v>
                </c:pt>
                <c:pt idx="335">
                  <c:v>2.0538237516655</c:v>
                </c:pt>
                <c:pt idx="336">
                  <c:v>2.0538318564031299</c:v>
                </c:pt>
                <c:pt idx="343">
                  <c:v>2.0538237516655</c:v>
                </c:pt>
                <c:pt idx="354">
                  <c:v>2.0457929495013998</c:v>
                </c:pt>
                <c:pt idx="355">
                  <c:v>2.0457929495013998</c:v>
                </c:pt>
                <c:pt idx="356">
                  <c:v>2.0457929495013998</c:v>
                </c:pt>
                <c:pt idx="357">
                  <c:v>2.0457929495013998</c:v>
                </c:pt>
                <c:pt idx="358">
                  <c:v>2.0457929495013998</c:v>
                </c:pt>
                <c:pt idx="359">
                  <c:v>2.0457929495013998</c:v>
                </c:pt>
                <c:pt idx="360">
                  <c:v>2.0457929495013998</c:v>
                </c:pt>
                <c:pt idx="361">
                  <c:v>2.0457959261244199</c:v>
                </c:pt>
                <c:pt idx="368">
                  <c:v>2.0457929495013998</c:v>
                </c:pt>
                <c:pt idx="381">
                  <c:v>2.0401276953491698</c:v>
                </c:pt>
                <c:pt idx="382">
                  <c:v>2.0401276953491698</c:v>
                </c:pt>
                <c:pt idx="383">
                  <c:v>2.0401276953491698</c:v>
                </c:pt>
                <c:pt idx="384">
                  <c:v>2.0401276953491698</c:v>
                </c:pt>
                <c:pt idx="385">
                  <c:v>2.0401276953491698</c:v>
                </c:pt>
                <c:pt idx="386">
                  <c:v>2.0401276953491698</c:v>
                </c:pt>
                <c:pt idx="387">
                  <c:v>2.0401276953491698</c:v>
                </c:pt>
                <c:pt idx="388">
                  <c:v>2.0401394006054399</c:v>
                </c:pt>
                <c:pt idx="389">
                  <c:v>2.0401559899056099</c:v>
                </c:pt>
                <c:pt idx="390">
                  <c:v>2.0401740442434502</c:v>
                </c:pt>
                <c:pt idx="391">
                  <c:v>2.04019105644563</c:v>
                </c:pt>
                <c:pt idx="392">
                  <c:v>2.04020451765129</c:v>
                </c:pt>
                <c:pt idx="393">
                  <c:v>2.04019105644563</c:v>
                </c:pt>
                <c:pt idx="394">
                  <c:v>2.0401740442434502</c:v>
                </c:pt>
                <c:pt idx="395">
                  <c:v>2.0401559899056099</c:v>
                </c:pt>
                <c:pt idx="396">
                  <c:v>2.0401394006054399</c:v>
                </c:pt>
                <c:pt idx="403">
                  <c:v>2.0401101706808502</c:v>
                </c:pt>
                <c:pt idx="404">
                  <c:v>2.0403844334644901</c:v>
                </c:pt>
                <c:pt idx="416">
                  <c:v>2.0404022135585098</c:v>
                </c:pt>
                <c:pt idx="417">
                  <c:v>2.0404022135585098</c:v>
                </c:pt>
                <c:pt idx="418">
                  <c:v>2.0404022135585098</c:v>
                </c:pt>
                <c:pt idx="419">
                  <c:v>2.0404022135585098</c:v>
                </c:pt>
                <c:pt idx="420">
                  <c:v>2.0404022135585098</c:v>
                </c:pt>
                <c:pt idx="421">
                  <c:v>2.0404022135585098</c:v>
                </c:pt>
                <c:pt idx="422">
                  <c:v>2.0404044212652401</c:v>
                </c:pt>
                <c:pt idx="429">
                  <c:v>2.0404022135585098</c:v>
                </c:pt>
                <c:pt idx="433">
                  <c:v>2.0375025034313698</c:v>
                </c:pt>
                <c:pt idx="434">
                  <c:v>2.0375025034313698</c:v>
                </c:pt>
                <c:pt idx="435">
                  <c:v>2.03807966341112</c:v>
                </c:pt>
                <c:pt idx="442">
                  <c:v>2.0375025034313698</c:v>
                </c:pt>
                <c:pt idx="450">
                  <c:v>2.0375025034315799</c:v>
                </c:pt>
                <c:pt idx="451">
                  <c:v>2.0375025034315799</c:v>
                </c:pt>
                <c:pt idx="452">
                  <c:v>2.0378064544307102</c:v>
                </c:pt>
                <c:pt idx="459">
                  <c:v>2.0375025034315799</c:v>
                </c:pt>
                <c:pt idx="465">
                  <c:v>2.03706841839643</c:v>
                </c:pt>
                <c:pt idx="466">
                  <c:v>2.03706841839643</c:v>
                </c:pt>
                <c:pt idx="467">
                  <c:v>2.03706841839643</c:v>
                </c:pt>
                <c:pt idx="468">
                  <c:v>2.0370684183954801</c:v>
                </c:pt>
                <c:pt idx="469">
                  <c:v>2.0370684183954801</c:v>
                </c:pt>
                <c:pt idx="470">
                  <c:v>2.0370684183954801</c:v>
                </c:pt>
                <c:pt idx="471">
                  <c:v>2.03706841839643</c:v>
                </c:pt>
                <c:pt idx="472">
                  <c:v>2.0370692777643802</c:v>
                </c:pt>
                <c:pt idx="479">
                  <c:v>2.0370684183954801</c:v>
                </c:pt>
                <c:pt idx="492">
                  <c:v>2.03308204071263</c:v>
                </c:pt>
                <c:pt idx="493">
                  <c:v>2.0331920571240101</c:v>
                </c:pt>
                <c:pt idx="500">
                  <c:v>2.03308204071263</c:v>
                </c:pt>
                <c:pt idx="508">
                  <c:v>2.0265714469527598</c:v>
                </c:pt>
                <c:pt idx="509">
                  <c:v>2.0265714469527598</c:v>
                </c:pt>
                <c:pt idx="510">
                  <c:v>2.0265462848615901</c:v>
                </c:pt>
                <c:pt idx="517">
                  <c:v>2.0265714469535401</c:v>
                </c:pt>
                <c:pt idx="524">
                  <c:v>2.0265266480678199</c:v>
                </c:pt>
                <c:pt idx="525">
                  <c:v>2.0265266480678199</c:v>
                </c:pt>
                <c:pt idx="526">
                  <c:v>2.0265266480678199</c:v>
                </c:pt>
                <c:pt idx="527">
                  <c:v>2.0265253832391701</c:v>
                </c:pt>
                <c:pt idx="528">
                  <c:v>2.0264431550954298</c:v>
                </c:pt>
                <c:pt idx="529">
                  <c:v>2.0265253832397199</c:v>
                </c:pt>
                <c:pt idx="536">
                  <c:v>2.0265266480667301</c:v>
                </c:pt>
                <c:pt idx="545">
                  <c:v>2.02652664806826</c:v>
                </c:pt>
                <c:pt idx="546">
                  <c:v>2.0265266480676201</c:v>
                </c:pt>
                <c:pt idx="547">
                  <c:v>2.0264730212197599</c:v>
                </c:pt>
                <c:pt idx="554">
                  <c:v>2.02652664806747</c:v>
                </c:pt>
                <c:pt idx="561">
                  <c:v>2.0265074678664501</c:v>
                </c:pt>
                <c:pt idx="562">
                  <c:v>2.0265074678664501</c:v>
                </c:pt>
                <c:pt idx="563">
                  <c:v>2.0265074678664501</c:v>
                </c:pt>
                <c:pt idx="564">
                  <c:v>2.0264997181503399</c:v>
                </c:pt>
                <c:pt idx="571">
                  <c:v>2.0265074678664501</c:v>
                </c:pt>
                <c:pt idx="579">
                  <c:v>2.02642870630656</c:v>
                </c:pt>
                <c:pt idx="580">
                  <c:v>2.0264287063048498</c:v>
                </c:pt>
                <c:pt idx="581">
                  <c:v>2.0264287063048498</c:v>
                </c:pt>
                <c:pt idx="582">
                  <c:v>2.0264228119958898</c:v>
                </c:pt>
                <c:pt idx="589">
                  <c:v>2.0264287063048498</c:v>
                </c:pt>
                <c:pt idx="598">
                  <c:v>2.0260698175486</c:v>
                </c:pt>
                <c:pt idx="599">
                  <c:v>2.0260698175486</c:v>
                </c:pt>
                <c:pt idx="600">
                  <c:v>2.0260596354565701</c:v>
                </c:pt>
                <c:pt idx="607">
                  <c:v>2.0260698175492302</c:v>
                </c:pt>
                <c:pt idx="615">
                  <c:v>2.0259006920795999</c:v>
                </c:pt>
                <c:pt idx="616">
                  <c:v>2.0258858797399402</c:v>
                </c:pt>
                <c:pt idx="623">
                  <c:v>2.0259006920794</c:v>
                </c:pt>
                <c:pt idx="630">
                  <c:v>2.0257416449171202</c:v>
                </c:pt>
                <c:pt idx="631">
                  <c:v>2.02574164491649</c:v>
                </c:pt>
                <c:pt idx="632">
                  <c:v>2.02574164491794</c:v>
                </c:pt>
                <c:pt idx="633">
                  <c:v>2.02573935753278</c:v>
                </c:pt>
                <c:pt idx="634">
                  <c:v>2.0256593089662398</c:v>
                </c:pt>
                <c:pt idx="635">
                  <c:v>2.0234094888781602</c:v>
                </c:pt>
                <c:pt idx="636">
                  <c:v>2.0256593089655901</c:v>
                </c:pt>
                <c:pt idx="637">
                  <c:v>2.0257393575326601</c:v>
                </c:pt>
                <c:pt idx="644">
                  <c:v>2.0257399973096901</c:v>
                </c:pt>
                <c:pt idx="645">
                  <c:v>2.0257789714559302</c:v>
                </c:pt>
                <c:pt idx="653">
                  <c:v>2.0257806432980998</c:v>
                </c:pt>
                <c:pt idx="654">
                  <c:v>2.0257806432982899</c:v>
                </c:pt>
                <c:pt idx="655">
                  <c:v>2.0257806432980998</c:v>
                </c:pt>
                <c:pt idx="656">
                  <c:v>2.0257606813730802</c:v>
                </c:pt>
                <c:pt idx="663">
                  <c:v>2.02588720170028</c:v>
                </c:pt>
                <c:pt idx="664">
                  <c:v>2.0252876720722801</c:v>
                </c:pt>
                <c:pt idx="673">
                  <c:v>2.02518118275235</c:v>
                </c:pt>
                <c:pt idx="674">
                  <c:v>2.0251811827530499</c:v>
                </c:pt>
                <c:pt idx="675">
                  <c:v>2.02518118275384</c:v>
                </c:pt>
                <c:pt idx="676">
                  <c:v>2.0251754435121501</c:v>
                </c:pt>
                <c:pt idx="683">
                  <c:v>2.02518118275291</c:v>
                </c:pt>
                <c:pt idx="690">
                  <c:v>2.0251261535591101</c:v>
                </c:pt>
                <c:pt idx="691">
                  <c:v>2.0251261535576699</c:v>
                </c:pt>
                <c:pt idx="692">
                  <c:v>2.0251261535576601</c:v>
                </c:pt>
                <c:pt idx="693">
                  <c:v>2.0251254979529199</c:v>
                </c:pt>
                <c:pt idx="694">
                  <c:v>2.02296155262556</c:v>
                </c:pt>
                <c:pt idx="695">
                  <c:v>2.0251254979516902</c:v>
                </c:pt>
                <c:pt idx="702">
                  <c:v>2.0251261535580798</c:v>
                </c:pt>
                <c:pt idx="711">
                  <c:v>2.0250269948033699</c:v>
                </c:pt>
                <c:pt idx="712">
                  <c:v>2.02502699480404</c:v>
                </c:pt>
                <c:pt idx="713">
                  <c:v>2.0250154833113698</c:v>
                </c:pt>
                <c:pt idx="720">
                  <c:v>2.0250137238223198</c:v>
                </c:pt>
                <c:pt idx="721">
                  <c:v>2.0231236162983501</c:v>
                </c:pt>
                <c:pt idx="729">
                  <c:v>2.0231369322678399</c:v>
                </c:pt>
                <c:pt idx="730">
                  <c:v>2.0231369322684598</c:v>
                </c:pt>
                <c:pt idx="731">
                  <c:v>2.0231364341256</c:v>
                </c:pt>
                <c:pt idx="732">
                  <c:v>2.0230761893057698</c:v>
                </c:pt>
                <c:pt idx="733">
                  <c:v>2.0231364341285101</c:v>
                </c:pt>
                <c:pt idx="740">
                  <c:v>2.0233268836159</c:v>
                </c:pt>
                <c:pt idx="741">
                  <c:v>2.0229516613801901</c:v>
                </c:pt>
                <c:pt idx="750">
                  <c:v>2.0227617773022901</c:v>
                </c:pt>
                <c:pt idx="751">
                  <c:v>2.0227617773022901</c:v>
                </c:pt>
                <c:pt idx="752">
                  <c:v>2.0227617773031299</c:v>
                </c:pt>
                <c:pt idx="753">
                  <c:v>2.02276010678785</c:v>
                </c:pt>
                <c:pt idx="754">
                  <c:v>2.02269395685577</c:v>
                </c:pt>
                <c:pt idx="755">
                  <c:v>2.0225683063102</c:v>
                </c:pt>
                <c:pt idx="756">
                  <c:v>2.0226939568545101</c:v>
                </c:pt>
                <c:pt idx="757">
                  <c:v>2.0227601067871999</c:v>
                </c:pt>
                <c:pt idx="764">
                  <c:v>2.0227617773023199</c:v>
                </c:pt>
                <c:pt idx="772">
                  <c:v>2.0227365289441201</c:v>
                </c:pt>
                <c:pt idx="773">
                  <c:v>2.0227365289441201</c:v>
                </c:pt>
                <c:pt idx="774">
                  <c:v>2.0227365289441201</c:v>
                </c:pt>
                <c:pt idx="775">
                  <c:v>2.02273023372017</c:v>
                </c:pt>
                <c:pt idx="782">
                  <c:v>2.0227365289445798</c:v>
                </c:pt>
                <c:pt idx="791">
                  <c:v>2.0226852540123201</c:v>
                </c:pt>
                <c:pt idx="792">
                  <c:v>2.0226852540123099</c:v>
                </c:pt>
                <c:pt idx="793">
                  <c:v>2.0226821454239401</c:v>
                </c:pt>
                <c:pt idx="800">
                  <c:v>2.0226852540120501</c:v>
                </c:pt>
                <c:pt idx="807">
                  <c:v>2.0226566732917299</c:v>
                </c:pt>
                <c:pt idx="808">
                  <c:v>2.02265667329049</c:v>
                </c:pt>
                <c:pt idx="809">
                  <c:v>2.0226566732917299</c:v>
                </c:pt>
                <c:pt idx="810">
                  <c:v>2.0226566732895401</c:v>
                </c:pt>
                <c:pt idx="811">
                  <c:v>2.0226566732917299</c:v>
                </c:pt>
                <c:pt idx="812">
                  <c:v>2.0226566732917299</c:v>
                </c:pt>
                <c:pt idx="813">
                  <c:v>2.0226566732904798</c:v>
                </c:pt>
                <c:pt idx="814">
                  <c:v>2.0226566732917299</c:v>
                </c:pt>
                <c:pt idx="815">
                  <c:v>2.0226518873925698</c:v>
                </c:pt>
                <c:pt idx="816">
                  <c:v>2.0226478139008801</c:v>
                </c:pt>
                <c:pt idx="817">
                  <c:v>2.0226449151187098</c:v>
                </c:pt>
                <c:pt idx="818">
                  <c:v>2.0226415637189898</c:v>
                </c:pt>
                <c:pt idx="819">
                  <c:v>2.02263613176178</c:v>
                </c:pt>
                <c:pt idx="820">
                  <c:v>2.0226269908762302</c:v>
                </c:pt>
                <c:pt idx="821">
                  <c:v>2.0226125126288399</c:v>
                </c:pt>
                <c:pt idx="822">
                  <c:v>2.0227449486875302</c:v>
                </c:pt>
                <c:pt idx="823">
                  <c:v>2.0233466486201999</c:v>
                </c:pt>
                <c:pt idx="824">
                  <c:v>1.9458471196987801</c:v>
                </c:pt>
                <c:pt idx="825">
                  <c:v>1.9445264298421601</c:v>
                </c:pt>
                <c:pt idx="826">
                  <c:v>1.9442200632182101</c:v>
                </c:pt>
                <c:pt idx="827">
                  <c:v>1.9442307633163101</c:v>
                </c:pt>
                <c:pt idx="828">
                  <c:v>1.94423779345908</c:v>
                </c:pt>
                <c:pt idx="829">
                  <c:v>1.9442421845300699</c:v>
                </c:pt>
                <c:pt idx="830">
                  <c:v>1.94424496745467</c:v>
                </c:pt>
                <c:pt idx="831">
                  <c:v>1.94424717300463</c:v>
                </c:pt>
                <c:pt idx="832">
                  <c:v>1.94424983168758</c:v>
                </c:pt>
                <c:pt idx="833">
                  <c:v>1.9442539737508999</c:v>
                </c:pt>
                <c:pt idx="840">
                  <c:v>1.94425412831213</c:v>
                </c:pt>
                <c:pt idx="841">
                  <c:v>1.9442224231297101</c:v>
                </c:pt>
                <c:pt idx="848">
                  <c:v>1.9442612015701199</c:v>
                </c:pt>
                <c:pt idx="849">
                  <c:v>1.9443623456480399</c:v>
                </c:pt>
                <c:pt idx="857">
                  <c:v>1.9443387351941801</c:v>
                </c:pt>
                <c:pt idx="858">
                  <c:v>1.94433873519264</c:v>
                </c:pt>
                <c:pt idx="859">
                  <c:v>1.9443378461204099</c:v>
                </c:pt>
                <c:pt idx="860">
                  <c:v>1.94428959171838</c:v>
                </c:pt>
                <c:pt idx="861">
                  <c:v>1.9441962908634201</c:v>
                </c:pt>
                <c:pt idx="862">
                  <c:v>1.9442895917177301</c:v>
                </c:pt>
                <c:pt idx="863">
                  <c:v>1.9443378461180401</c:v>
                </c:pt>
                <c:pt idx="870">
                  <c:v>1.94433873519322</c:v>
                </c:pt>
                <c:pt idx="878">
                  <c:v>1.9443346547195599</c:v>
                </c:pt>
                <c:pt idx="879">
                  <c:v>1.94433465472082</c:v>
                </c:pt>
                <c:pt idx="880">
                  <c:v>1.9443346547212299</c:v>
                </c:pt>
                <c:pt idx="881">
                  <c:v>1.94433256248374</c:v>
                </c:pt>
                <c:pt idx="888">
                  <c:v>1.9443346547214</c:v>
                </c:pt>
                <c:pt idx="897">
                  <c:v>1.94430092315329</c:v>
                </c:pt>
                <c:pt idx="898">
                  <c:v>1.9443009231527799</c:v>
                </c:pt>
                <c:pt idx="899">
                  <c:v>1.9443009231522199</c:v>
                </c:pt>
                <c:pt idx="900">
                  <c:v>1.9442839742581599</c:v>
                </c:pt>
                <c:pt idx="907">
                  <c:v>1.94429873612078</c:v>
                </c:pt>
                <c:pt idx="908">
                  <c:v>1.9441992748554699</c:v>
                </c:pt>
                <c:pt idx="916">
                  <c:v>1.9442015568234301</c:v>
                </c:pt>
                <c:pt idx="917">
                  <c:v>1.9442004619044799</c:v>
                </c:pt>
                <c:pt idx="918">
                  <c:v>1.9441548745634101</c:v>
                </c:pt>
                <c:pt idx="919">
                  <c:v>1.9440687439455699</c:v>
                </c:pt>
                <c:pt idx="920">
                  <c:v>1.94415487456159</c:v>
                </c:pt>
                <c:pt idx="921">
                  <c:v>1.94420046190578</c:v>
                </c:pt>
                <c:pt idx="928">
                  <c:v>1.9442788367233199</c:v>
                </c:pt>
                <c:pt idx="929">
                  <c:v>1.94449457441295</c:v>
                </c:pt>
                <c:pt idx="938">
                  <c:v>1.94444019203284</c:v>
                </c:pt>
                <c:pt idx="939">
                  <c:v>1.9444401920326799</c:v>
                </c:pt>
                <c:pt idx="940">
                  <c:v>1.9444401920339001</c:v>
                </c:pt>
                <c:pt idx="941">
                  <c:v>1.9444370910523801</c:v>
                </c:pt>
                <c:pt idx="948">
                  <c:v>1.9444401920327901</c:v>
                </c:pt>
                <c:pt idx="956">
                  <c:v>1.94444019203209</c:v>
                </c:pt>
                <c:pt idx="957">
                  <c:v>1.94441495241004</c:v>
                </c:pt>
                <c:pt idx="964">
                  <c:v>1.9444361920797999</c:v>
                </c:pt>
                <c:pt idx="965">
                  <c:v>1.9444312194562501</c:v>
                </c:pt>
                <c:pt idx="971">
                  <c:v>1.9444352209022</c:v>
                </c:pt>
                <c:pt idx="972">
                  <c:v>1.9444352209039</c:v>
                </c:pt>
                <c:pt idx="973">
                  <c:v>1.94443522090219</c:v>
                </c:pt>
                <c:pt idx="974">
                  <c:v>1.9444351536095601</c:v>
                </c:pt>
                <c:pt idx="975">
                  <c:v>1.9443965452913401</c:v>
                </c:pt>
                <c:pt idx="976">
                  <c:v>1.9444351536090301</c:v>
                </c:pt>
                <c:pt idx="983">
                  <c:v>1.94443522090414</c:v>
                </c:pt>
                <c:pt idx="992">
                  <c:v>1.94440769743438</c:v>
                </c:pt>
                <c:pt idx="993">
                  <c:v>1.94440769743438</c:v>
                </c:pt>
                <c:pt idx="994">
                  <c:v>1.9443921736968699</c:v>
                </c:pt>
                <c:pt idx="1001">
                  <c:v>1.9444076974330899</c:v>
                </c:pt>
                <c:pt idx="1002">
                  <c:v>1.94443488035279</c:v>
                </c:pt>
                <c:pt idx="1010">
                  <c:v>1.94441344686929</c:v>
                </c:pt>
                <c:pt idx="1011">
                  <c:v>1.94441144003899</c:v>
                </c:pt>
                <c:pt idx="1018">
                  <c:v>1.9444134468688901</c:v>
                </c:pt>
                <c:pt idx="1026">
                  <c:v>1.9444134468684799</c:v>
                </c:pt>
                <c:pt idx="1027">
                  <c:v>1.9443977785258899</c:v>
                </c:pt>
                <c:pt idx="1034">
                  <c:v>1.9443737269008801</c:v>
                </c:pt>
                <c:pt idx="1035">
                  <c:v>1.94474924224399</c:v>
                </c:pt>
                <c:pt idx="1043">
                  <c:v>1.9447890900390099</c:v>
                </c:pt>
                <c:pt idx="1044">
                  <c:v>1.9447890900390099</c:v>
                </c:pt>
                <c:pt idx="1045">
                  <c:v>1.94478752041565</c:v>
                </c:pt>
                <c:pt idx="1046">
                  <c:v>1.94474743584212</c:v>
                </c:pt>
                <c:pt idx="1047">
                  <c:v>1.9446750634567</c:v>
                </c:pt>
                <c:pt idx="1048">
                  <c:v>1.94474743584313</c:v>
                </c:pt>
                <c:pt idx="1049">
                  <c:v>1.94478752041535</c:v>
                </c:pt>
                <c:pt idx="1056">
                  <c:v>1.9447890900390601</c:v>
                </c:pt>
                <c:pt idx="1064">
                  <c:v>1.9447890900393501</c:v>
                </c:pt>
                <c:pt idx="1065">
                  <c:v>1.9447647233941701</c:v>
                </c:pt>
                <c:pt idx="1072">
                  <c:v>1.94479414136452</c:v>
                </c:pt>
                <c:pt idx="1073">
                  <c:v>1.94475207158909</c:v>
                </c:pt>
                <c:pt idx="1081">
                  <c:v>1.9447470172549199</c:v>
                </c:pt>
                <c:pt idx="1082">
                  <c:v>1.9447470172541399</c:v>
                </c:pt>
                <c:pt idx="1083">
                  <c:v>1.94472864968228</c:v>
                </c:pt>
                <c:pt idx="1090">
                  <c:v>1.9447470172541601</c:v>
                </c:pt>
                <c:pt idx="1091">
                  <c:v>1.94481240102236</c:v>
                </c:pt>
                <c:pt idx="1099">
                  <c:v>1.9447806800226399</c:v>
                </c:pt>
                <c:pt idx="1100">
                  <c:v>1.9447743403315401</c:v>
                </c:pt>
                <c:pt idx="1107">
                  <c:v>1.94479725697648</c:v>
                </c:pt>
                <c:pt idx="1108">
                  <c:v>1.9446759444905199</c:v>
                </c:pt>
                <c:pt idx="1117">
                  <c:v>1.9446593564680501</c:v>
                </c:pt>
                <c:pt idx="1118">
                  <c:v>1.94465935646847</c:v>
                </c:pt>
                <c:pt idx="1119">
                  <c:v>1.94465935646847</c:v>
                </c:pt>
                <c:pt idx="1120">
                  <c:v>1.9446539897450199</c:v>
                </c:pt>
                <c:pt idx="1127">
                  <c:v>1.94465944800156</c:v>
                </c:pt>
                <c:pt idx="1128">
                  <c:v>1.9446678274571201</c:v>
                </c:pt>
                <c:pt idx="1135">
                  <c:v>1.9446677360170599</c:v>
                </c:pt>
                <c:pt idx="1136">
                  <c:v>1.9446677360159199</c:v>
                </c:pt>
                <c:pt idx="1137">
                  <c:v>1.9446677360170599</c:v>
                </c:pt>
                <c:pt idx="1138">
                  <c:v>1.9446660361555399</c:v>
                </c:pt>
                <c:pt idx="1145">
                  <c:v>1.94466674865308</c:v>
                </c:pt>
                <c:pt idx="1146">
                  <c:v>1.94469139175552</c:v>
                </c:pt>
                <c:pt idx="1154">
                  <c:v>1.94469237940795</c:v>
                </c:pt>
                <c:pt idx="1155">
                  <c:v>1.94469237940988</c:v>
                </c:pt>
                <c:pt idx="1156">
                  <c:v>1.9446923794094899</c:v>
                </c:pt>
                <c:pt idx="1157">
                  <c:v>1.94468221198064</c:v>
                </c:pt>
                <c:pt idx="1164">
                  <c:v>1.9446971924747201</c:v>
                </c:pt>
                <c:pt idx="1165">
                  <c:v>1.94467098390227</c:v>
                </c:pt>
                <c:pt idx="1173">
                  <c:v>1.94466616912058</c:v>
                </c:pt>
                <c:pt idx="1174">
                  <c:v>1.9446661691212801</c:v>
                </c:pt>
                <c:pt idx="1175">
                  <c:v>1.94465678997114</c:v>
                </c:pt>
                <c:pt idx="1182">
                  <c:v>1.9446660928794399</c:v>
                </c:pt>
                <c:pt idx="1183">
                  <c:v>1.94466623567885</c:v>
                </c:pt>
                <c:pt idx="1189">
                  <c:v>1.94466631188956</c:v>
                </c:pt>
                <c:pt idx="1190">
                  <c:v>1.9446663118904</c:v>
                </c:pt>
                <c:pt idx="1191">
                  <c:v>1.94466631189064</c:v>
                </c:pt>
                <c:pt idx="1192">
                  <c:v>1.9446659012321099</c:v>
                </c:pt>
                <c:pt idx="1193">
                  <c:v>1.94463224093035</c:v>
                </c:pt>
                <c:pt idx="1194">
                  <c:v>1.9446659012301699</c:v>
                </c:pt>
                <c:pt idx="1201">
                  <c:v>1.94473670825801</c:v>
                </c:pt>
                <c:pt idx="1202">
                  <c:v>1.94468144104773</c:v>
                </c:pt>
                <c:pt idx="1211">
                  <c:v>1.94461107971534</c:v>
                </c:pt>
                <c:pt idx="1212">
                  <c:v>1.94461107971535</c:v>
                </c:pt>
                <c:pt idx="1213">
                  <c:v>1.94461107971534</c:v>
                </c:pt>
                <c:pt idx="1214">
                  <c:v>1.94460925985418</c:v>
                </c:pt>
                <c:pt idx="1221">
                  <c:v>1.94461107971554</c:v>
                </c:pt>
                <c:pt idx="1229">
                  <c:v>1.9446126852698999</c:v>
                </c:pt>
                <c:pt idx="1230">
                  <c:v>1.9446126852698999</c:v>
                </c:pt>
                <c:pt idx="1231">
                  <c:v>1.9446126852702901</c:v>
                </c:pt>
                <c:pt idx="1232">
                  <c:v>1.94461034566466</c:v>
                </c:pt>
                <c:pt idx="1239">
                  <c:v>1.94469159447533</c:v>
                </c:pt>
                <c:pt idx="1240">
                  <c:v>1.9442643237711901</c:v>
                </c:pt>
                <c:pt idx="1249">
                  <c:v>1.94418543391309</c:v>
                </c:pt>
                <c:pt idx="1250">
                  <c:v>1.94418543391141</c:v>
                </c:pt>
                <c:pt idx="1251">
                  <c:v>1.9441854339127</c:v>
                </c:pt>
                <c:pt idx="1252">
                  <c:v>1.94418280371968</c:v>
                </c:pt>
                <c:pt idx="1259">
                  <c:v>1.9441854339114499</c:v>
                </c:pt>
                <c:pt idx="1268">
                  <c:v>1.9441230134270699</c:v>
                </c:pt>
                <c:pt idx="1269">
                  <c:v>1.9441230134270799</c:v>
                </c:pt>
                <c:pt idx="1270">
                  <c:v>1.94411124824057</c:v>
                </c:pt>
                <c:pt idx="1277">
                  <c:v>1.94411861242235</c:v>
                </c:pt>
                <c:pt idx="1278">
                  <c:v>1.9441361504808301</c:v>
                </c:pt>
                <c:pt idx="1285">
                  <c:v>1.94414055817918</c:v>
                </c:pt>
                <c:pt idx="1286">
                  <c:v>1.9441405581790101</c:v>
                </c:pt>
                <c:pt idx="1287">
                  <c:v>1.9441405581798099</c:v>
                </c:pt>
                <c:pt idx="1288">
                  <c:v>1.94413989943814</c:v>
                </c:pt>
                <c:pt idx="1289">
                  <c:v>1.94410737629265</c:v>
                </c:pt>
                <c:pt idx="1290">
                  <c:v>1.9440453293203399</c:v>
                </c:pt>
                <c:pt idx="1291">
                  <c:v>1.94410737629265</c:v>
                </c:pt>
                <c:pt idx="1292">
                  <c:v>1.94413989943928</c:v>
                </c:pt>
                <c:pt idx="1299">
                  <c:v>1.9441405581803799</c:v>
                </c:pt>
                <c:pt idx="1307">
                  <c:v>1.9441451093537601</c:v>
                </c:pt>
                <c:pt idx="1308">
                  <c:v>1.9441451093540201</c:v>
                </c:pt>
                <c:pt idx="1309">
                  <c:v>1.9441451093536199</c:v>
                </c:pt>
                <c:pt idx="1310">
                  <c:v>1.94414356346994</c:v>
                </c:pt>
                <c:pt idx="1317">
                  <c:v>1.9441451093531901</c:v>
                </c:pt>
                <c:pt idx="1325">
                  <c:v>1.94414510935359</c:v>
                </c:pt>
                <c:pt idx="1326">
                  <c:v>1.94412789523281</c:v>
                </c:pt>
                <c:pt idx="1333">
                  <c:v>1.9441422400822299</c:v>
                </c:pt>
                <c:pt idx="1334">
                  <c:v>1.9441564640239799</c:v>
                </c:pt>
                <c:pt idx="1340">
                  <c:v>1.9441593355164499</c:v>
                </c:pt>
                <c:pt idx="1341">
                  <c:v>1.9441593355168501</c:v>
                </c:pt>
                <c:pt idx="1342">
                  <c:v>1.9441593355164799</c:v>
                </c:pt>
                <c:pt idx="1343">
                  <c:v>1.94415926912306</c:v>
                </c:pt>
                <c:pt idx="1344">
                  <c:v>1.9441303609495499</c:v>
                </c:pt>
                <c:pt idx="1345">
                  <c:v>1.94415926912196</c:v>
                </c:pt>
                <c:pt idx="1352">
                  <c:v>1.94415933551548</c:v>
                </c:pt>
                <c:pt idx="1360">
                  <c:v>1.9441561938683201</c:v>
                </c:pt>
                <c:pt idx="1361">
                  <c:v>1.9441561938691301</c:v>
                </c:pt>
                <c:pt idx="1362">
                  <c:v>1.94415619386836</c:v>
                </c:pt>
                <c:pt idx="1363">
                  <c:v>1.94415552679042</c:v>
                </c:pt>
                <c:pt idx="1364">
                  <c:v>1.9441245255912101</c:v>
                </c:pt>
                <c:pt idx="1365">
                  <c:v>1.9440657011592399</c:v>
                </c:pt>
                <c:pt idx="1366">
                  <c:v>1.94412452559211</c:v>
                </c:pt>
                <c:pt idx="1367">
                  <c:v>1.9441555267919499</c:v>
                </c:pt>
                <c:pt idx="1374">
                  <c:v>1.9441564943577101</c:v>
                </c:pt>
                <c:pt idx="1375">
                  <c:v>1.9441526695072899</c:v>
                </c:pt>
                <c:pt idx="1383">
                  <c:v>1.94415236864468</c:v>
                </c:pt>
                <c:pt idx="1384">
                  <c:v>1.9441523686456199</c:v>
                </c:pt>
                <c:pt idx="1385">
                  <c:v>1.9441390919963499</c:v>
                </c:pt>
                <c:pt idx="1392">
                  <c:v>1.94414946788029</c:v>
                </c:pt>
                <c:pt idx="1393">
                  <c:v>1.94443814582323</c:v>
                </c:pt>
                <c:pt idx="1401">
                  <c:v>1.9444410913787999</c:v>
                </c:pt>
                <c:pt idx="1402">
                  <c:v>1.94443851620273</c:v>
                </c:pt>
                <c:pt idx="1409">
                  <c:v>1.94444686595842</c:v>
                </c:pt>
                <c:pt idx="1410">
                  <c:v>1.94455484552655</c:v>
                </c:pt>
                <c:pt idx="1419">
                  <c:v>1.94454737583203</c:v>
                </c:pt>
                <c:pt idx="1420">
                  <c:v>1.9445473758326299</c:v>
                </c:pt>
                <c:pt idx="1421">
                  <c:v>1.9445473758334799</c:v>
                </c:pt>
                <c:pt idx="1422">
                  <c:v>1.9445431920354801</c:v>
                </c:pt>
                <c:pt idx="1429">
                  <c:v>1.9445467852505001</c:v>
                </c:pt>
                <c:pt idx="1430">
                  <c:v>1.9445548610843799</c:v>
                </c:pt>
                <c:pt idx="1437">
                  <c:v>1.9445554515710699</c:v>
                </c:pt>
                <c:pt idx="1438">
                  <c:v>1.94455545157148</c:v>
                </c:pt>
                <c:pt idx="1439">
                  <c:v>1.94455545157173</c:v>
                </c:pt>
                <c:pt idx="1440">
                  <c:v>1.9445543920125801</c:v>
                </c:pt>
                <c:pt idx="1441">
                  <c:v>1.94452254925329</c:v>
                </c:pt>
                <c:pt idx="1442">
                  <c:v>1.9444642928234199</c:v>
                </c:pt>
                <c:pt idx="1443">
                  <c:v>1.9445225492520899</c:v>
                </c:pt>
                <c:pt idx="1444">
                  <c:v>1.9445543920124999</c:v>
                </c:pt>
                <c:pt idx="1451">
                  <c:v>1.9445561468088799</c:v>
                </c:pt>
                <c:pt idx="1452">
                  <c:v>1.9445540354447499</c:v>
                </c:pt>
                <c:pt idx="1460">
                  <c:v>1.94455333999522</c:v>
                </c:pt>
                <c:pt idx="1461">
                  <c:v>1.94455333999522</c:v>
                </c:pt>
                <c:pt idx="1462">
                  <c:v>1.9445467625911099</c:v>
                </c:pt>
                <c:pt idx="1469">
                  <c:v>1.9445614598024701</c:v>
                </c:pt>
                <c:pt idx="1470">
                  <c:v>1.9444217391265</c:v>
                </c:pt>
                <c:pt idx="1479">
                  <c:v>1.94441361602558</c:v>
                </c:pt>
                <c:pt idx="1480">
                  <c:v>1.94441361602558</c:v>
                </c:pt>
                <c:pt idx="1481">
                  <c:v>1.9444136160263701</c:v>
                </c:pt>
                <c:pt idx="1482">
                  <c:v>1.94440875075265</c:v>
                </c:pt>
                <c:pt idx="1489">
                  <c:v>1.9444136160271299</c:v>
                </c:pt>
                <c:pt idx="1497">
                  <c:v>1.94440478932003</c:v>
                </c:pt>
                <c:pt idx="1498">
                  <c:v>1.9444047893198599</c:v>
                </c:pt>
                <c:pt idx="1499">
                  <c:v>1.94440112133511</c:v>
                </c:pt>
                <c:pt idx="1506">
                  <c:v>1.94440532967017</c:v>
                </c:pt>
                <c:pt idx="1507">
                  <c:v>1.9444041193296799</c:v>
                </c:pt>
                <c:pt idx="1515">
                  <c:v>1.9444035788226901</c:v>
                </c:pt>
                <c:pt idx="1516">
                  <c:v>1.9444035788229701</c:v>
                </c:pt>
                <c:pt idx="1517">
                  <c:v>1.94439137984398</c:v>
                </c:pt>
                <c:pt idx="1524">
                  <c:v>1.9443831169586201</c:v>
                </c:pt>
                <c:pt idx="1525">
                  <c:v>1.9442630457729899</c:v>
                </c:pt>
                <c:pt idx="1533">
                  <c:v>1.94428353058546</c:v>
                </c:pt>
                <c:pt idx="1534">
                  <c:v>1.94428353058491</c:v>
                </c:pt>
                <c:pt idx="1535">
                  <c:v>1.94428288042071</c:v>
                </c:pt>
                <c:pt idx="1536">
                  <c:v>1.94425305517372</c:v>
                </c:pt>
                <c:pt idx="1537">
                  <c:v>1.9441966726762501</c:v>
                </c:pt>
                <c:pt idx="1538">
                  <c:v>1.94425305517299</c:v>
                </c:pt>
                <c:pt idx="1539">
                  <c:v>1.9442828804194301</c:v>
                </c:pt>
                <c:pt idx="1546">
                  <c:v>1.9442818854515</c:v>
                </c:pt>
                <c:pt idx="1547">
                  <c:v>1.94434386801971</c:v>
                </c:pt>
                <c:pt idx="1555">
                  <c:v>1.9443455138964501</c:v>
                </c:pt>
                <c:pt idx="1556">
                  <c:v>1.9443455138969601</c:v>
                </c:pt>
                <c:pt idx="1557">
                  <c:v>1.9443455138955501</c:v>
                </c:pt>
                <c:pt idx="1558">
                  <c:v>1.94433697632922</c:v>
                </c:pt>
                <c:pt idx="1565">
                  <c:v>1.9443413644147001</c:v>
                </c:pt>
                <c:pt idx="1566">
                  <c:v>1.9443493585689</c:v>
                </c:pt>
                <c:pt idx="1573">
                  <c:v>1.94435476258416</c:v>
                </c:pt>
                <c:pt idx="1574">
                  <c:v>1.94435476258441</c:v>
                </c:pt>
                <c:pt idx="1575">
                  <c:v>1.9443547625836799</c:v>
                </c:pt>
                <c:pt idx="1576">
                  <c:v>1.9443541917852101</c:v>
                </c:pt>
                <c:pt idx="1577">
                  <c:v>1.94432511639603</c:v>
                </c:pt>
                <c:pt idx="1578">
                  <c:v>1.9443541917851399</c:v>
                </c:pt>
                <c:pt idx="1585">
                  <c:v>1.94442263681413</c:v>
                </c:pt>
                <c:pt idx="1586">
                  <c:v>1.94440753766978</c:v>
                </c:pt>
                <c:pt idx="1595">
                  <c:v>1.94433968684419</c:v>
                </c:pt>
                <c:pt idx="1596">
                  <c:v>1.94433968684534</c:v>
                </c:pt>
                <c:pt idx="1597">
                  <c:v>1.9443396868451599</c:v>
                </c:pt>
                <c:pt idx="1598">
                  <c:v>1.94433843973812</c:v>
                </c:pt>
                <c:pt idx="1605">
                  <c:v>1.94434032253746</c:v>
                </c:pt>
                <c:pt idx="1606">
                  <c:v>1.9443081367850501</c:v>
                </c:pt>
                <c:pt idx="1614">
                  <c:v>1.9443066495577599</c:v>
                </c:pt>
                <c:pt idx="1615">
                  <c:v>1.94430664956036</c:v>
                </c:pt>
                <c:pt idx="1616">
                  <c:v>1.9443001350948601</c:v>
                </c:pt>
                <c:pt idx="1623">
                  <c:v>1.9443055255193</c:v>
                </c:pt>
                <c:pt idx="1624">
                  <c:v>1.94430616744936</c:v>
                </c:pt>
                <c:pt idx="1630">
                  <c:v>1.94430729206327</c:v>
                </c:pt>
                <c:pt idx="1631">
                  <c:v>1.94430729206412</c:v>
                </c:pt>
                <c:pt idx="1632">
                  <c:v>1.9443072920642499</c:v>
                </c:pt>
                <c:pt idx="1633">
                  <c:v>1.9443072920642399</c:v>
                </c:pt>
                <c:pt idx="1634">
                  <c:v>1.9443072920637099</c:v>
                </c:pt>
                <c:pt idx="1635">
                  <c:v>1.9443072920647999</c:v>
                </c:pt>
                <c:pt idx="1636">
                  <c:v>1.9443072920647599</c:v>
                </c:pt>
                <c:pt idx="1637">
                  <c:v>1.9443072920631601</c:v>
                </c:pt>
                <c:pt idx="1638">
                  <c:v>1.9443374560628299</c:v>
                </c:pt>
                <c:pt idx="1639">
                  <c:v>1.9443249163690699</c:v>
                </c:pt>
                <c:pt idx="1640">
                  <c:v>1.94433745606132</c:v>
                </c:pt>
                <c:pt idx="1641">
                  <c:v>1.9443249163702201</c:v>
                </c:pt>
                <c:pt idx="1642">
                  <c:v>1.9443374560622699</c:v>
                </c:pt>
                <c:pt idx="1643">
                  <c:v>1.9443249163682701</c:v>
                </c:pt>
                <c:pt idx="1644">
                  <c:v>1.9443374560628399</c:v>
                </c:pt>
                <c:pt idx="1645">
                  <c:v>1.9443249163685501</c:v>
                </c:pt>
                <c:pt idx="1646">
                  <c:v>1.94433745606324</c:v>
                </c:pt>
                <c:pt idx="1647">
                  <c:v>1.94432491636924</c:v>
                </c:pt>
                <c:pt idx="1648">
                  <c:v>1.9443374560618201</c:v>
                </c:pt>
                <c:pt idx="1649">
                  <c:v>1.9443249163705301</c:v>
                </c:pt>
                <c:pt idx="1650">
                  <c:v>1.9443374560622599</c:v>
                </c:pt>
                <c:pt idx="1651">
                  <c:v>1.94432491636948</c:v>
                </c:pt>
                <c:pt idx="1658">
                  <c:v>1.9443072920642399</c:v>
                </c:pt>
                <c:pt idx="1668">
                  <c:v>1.9443000051200701</c:v>
                </c:pt>
                <c:pt idx="1669">
                  <c:v>1.9443000051187</c:v>
                </c:pt>
                <c:pt idx="1670">
                  <c:v>1.9442996783731501</c:v>
                </c:pt>
                <c:pt idx="1671">
                  <c:v>1.9442724712102799</c:v>
                </c:pt>
                <c:pt idx="1672">
                  <c:v>1.9442996783747799</c:v>
                </c:pt>
                <c:pt idx="1679">
                  <c:v>1.94430000512097</c:v>
                </c:pt>
                <c:pt idx="1687">
                  <c:v>1.9443000051192401</c:v>
                </c:pt>
                <c:pt idx="1688">
                  <c:v>1.9442776579516099</c:v>
                </c:pt>
                <c:pt idx="1695">
                  <c:v>1.94429511664448</c:v>
                </c:pt>
                <c:pt idx="1696">
                  <c:v>1.94429781376636</c:v>
                </c:pt>
                <c:pt idx="1703">
                  <c:v>1.9443027061568701</c:v>
                </c:pt>
                <c:pt idx="1704">
                  <c:v>1.9443027061575999</c:v>
                </c:pt>
                <c:pt idx="1705">
                  <c:v>1.9443027061559</c:v>
                </c:pt>
                <c:pt idx="1706">
                  <c:v>1.9443027061574401</c:v>
                </c:pt>
                <c:pt idx="1707">
                  <c:v>1.9443001178461701</c:v>
                </c:pt>
                <c:pt idx="1714">
                  <c:v>1.9443027061574301</c:v>
                </c:pt>
                <c:pt idx="1715">
                  <c:v>1.94424765678668</c:v>
                </c:pt>
                <c:pt idx="1723">
                  <c:v>1.94424341721451</c:v>
                </c:pt>
                <c:pt idx="1724">
                  <c:v>1.94424241878166</c:v>
                </c:pt>
                <c:pt idx="1725">
                  <c:v>1.9442136593833099</c:v>
                </c:pt>
                <c:pt idx="1726">
                  <c:v>1.9441611621553501</c:v>
                </c:pt>
                <c:pt idx="1727">
                  <c:v>1.94421365938373</c:v>
                </c:pt>
                <c:pt idx="1728">
                  <c:v>1.94424241878166</c:v>
                </c:pt>
                <c:pt idx="1735">
                  <c:v>1.9442434627371701</c:v>
                </c:pt>
                <c:pt idx="1736">
                  <c:v>1.9442439896349399</c:v>
                </c:pt>
                <c:pt idx="1744">
                  <c:v>1.94424394410853</c:v>
                </c:pt>
                <c:pt idx="1745">
                  <c:v>1.94424394410849</c:v>
                </c:pt>
                <c:pt idx="1746">
                  <c:v>1.9442329969561301</c:v>
                </c:pt>
                <c:pt idx="1753">
                  <c:v>1.94424959750643</c:v>
                </c:pt>
                <c:pt idx="1754">
                  <c:v>1.9442757671886599</c:v>
                </c:pt>
                <c:pt idx="1762">
                  <c:v>1.9442543629083799</c:v>
                </c:pt>
                <c:pt idx="1763">
                  <c:v>1.94424844875645</c:v>
                </c:pt>
                <c:pt idx="1770">
                  <c:v>1.94428441670743</c:v>
                </c:pt>
                <c:pt idx="1771">
                  <c:v>1.94416903439086</c:v>
                </c:pt>
                <c:pt idx="1780">
                  <c:v>1.94413897450053</c:v>
                </c:pt>
                <c:pt idx="1781">
                  <c:v>1.94413897450019</c:v>
                </c:pt>
                <c:pt idx="1782">
                  <c:v>1.9441389745016699</c:v>
                </c:pt>
                <c:pt idx="1783">
                  <c:v>1.9441354536252999</c:v>
                </c:pt>
                <c:pt idx="1790">
                  <c:v>1.94413895566081</c:v>
                </c:pt>
                <c:pt idx="1791">
                  <c:v>1.9441389556601201</c:v>
                </c:pt>
                <c:pt idx="1797">
                  <c:v>1.9441389745011</c:v>
                </c:pt>
                <c:pt idx="1798">
                  <c:v>1.9441389745020701</c:v>
                </c:pt>
                <c:pt idx="1799">
                  <c:v>1.94413897450054</c:v>
                </c:pt>
                <c:pt idx="1800">
                  <c:v>1.9441389745012301</c:v>
                </c:pt>
                <c:pt idx="1801">
                  <c:v>1.9441389745009301</c:v>
                </c:pt>
                <c:pt idx="1802">
                  <c:v>1.9441389745007001</c:v>
                </c:pt>
                <c:pt idx="1803">
                  <c:v>1.9441389745011</c:v>
                </c:pt>
                <c:pt idx="1804">
                  <c:v>1.9441389745008499</c:v>
                </c:pt>
                <c:pt idx="1805">
                  <c:v>1.94416088658529</c:v>
                </c:pt>
                <c:pt idx="1806">
                  <c:v>1.94415500274126</c:v>
                </c:pt>
                <c:pt idx="1807">
                  <c:v>1.9441608865861799</c:v>
                </c:pt>
                <c:pt idx="1808">
                  <c:v>1.94415500274009</c:v>
                </c:pt>
                <c:pt idx="1809">
                  <c:v>1.9441608865847999</c:v>
                </c:pt>
                <c:pt idx="1810">
                  <c:v>1.9441550027402801</c:v>
                </c:pt>
                <c:pt idx="1811">
                  <c:v>1.9441608865847899</c:v>
                </c:pt>
                <c:pt idx="1812">
                  <c:v>1.94415500274126</c:v>
                </c:pt>
                <c:pt idx="1813">
                  <c:v>1.94416088658521</c:v>
                </c:pt>
                <c:pt idx="1814">
                  <c:v>1.9441550027407</c:v>
                </c:pt>
                <c:pt idx="1815">
                  <c:v>1.9441608865850399</c:v>
                </c:pt>
                <c:pt idx="1816">
                  <c:v>1.94415500274126</c:v>
                </c:pt>
                <c:pt idx="1817">
                  <c:v>1.94416088658496</c:v>
                </c:pt>
                <c:pt idx="1818">
                  <c:v>1.9441550027402901</c:v>
                </c:pt>
                <c:pt idx="1819">
                  <c:v>1.94413900598603</c:v>
                </c:pt>
                <c:pt idx="1826">
                  <c:v>1.94413897450137</c:v>
                </c:pt>
                <c:pt idx="1835">
                  <c:v>1.9441813831981301</c:v>
                </c:pt>
                <c:pt idx="1836">
                  <c:v>1.9441813831995101</c:v>
                </c:pt>
                <c:pt idx="1837">
                  <c:v>1.94418138319899</c:v>
                </c:pt>
                <c:pt idx="1838">
                  <c:v>1.94417815125583</c:v>
                </c:pt>
                <c:pt idx="1845">
                  <c:v>1.9441813831985699</c:v>
                </c:pt>
                <c:pt idx="1846">
                  <c:v>1.94413361901399</c:v>
                </c:pt>
                <c:pt idx="1854">
                  <c:v>1.9441320033465199</c:v>
                </c:pt>
                <c:pt idx="1855">
                  <c:v>1.9441320033470699</c:v>
                </c:pt>
                <c:pt idx="1856">
                  <c:v>1.9441182482074699</c:v>
                </c:pt>
                <c:pt idx="1863">
                  <c:v>1.9441324267920199</c:v>
                </c:pt>
                <c:pt idx="1864">
                  <c:v>1.9441240782207401</c:v>
                </c:pt>
                <c:pt idx="1872">
                  <c:v>1.94412365241697</c:v>
                </c:pt>
                <c:pt idx="1873">
                  <c:v>1.9441236524163299</c:v>
                </c:pt>
                <c:pt idx="1874">
                  <c:v>1.9441236524165599</c:v>
                </c:pt>
                <c:pt idx="1875">
                  <c:v>1.94412166749824</c:v>
                </c:pt>
                <c:pt idx="1882">
                  <c:v>1.94412368232515</c:v>
                </c:pt>
                <c:pt idx="1883">
                  <c:v>1.9441186663074099</c:v>
                </c:pt>
                <c:pt idx="1891">
                  <c:v>1.9441186358551199</c:v>
                </c:pt>
                <c:pt idx="1892">
                  <c:v>1.9441186358550799</c:v>
                </c:pt>
                <c:pt idx="1893">
                  <c:v>1.94411863585551</c:v>
                </c:pt>
                <c:pt idx="1894">
                  <c:v>1.9441157422444599</c:v>
                </c:pt>
                <c:pt idx="1901">
                  <c:v>1.9441184357788599</c:v>
                </c:pt>
                <c:pt idx="1902">
                  <c:v>1.9441184558518601</c:v>
                </c:pt>
                <c:pt idx="1908">
                  <c:v>1.9441186559493799</c:v>
                </c:pt>
                <c:pt idx="1909">
                  <c:v>1.94411865595067</c:v>
                </c:pt>
                <c:pt idx="1910">
                  <c:v>1.94411865594959</c:v>
                </c:pt>
                <c:pt idx="1911">
                  <c:v>1.9441186559491299</c:v>
                </c:pt>
                <c:pt idx="1912">
                  <c:v>1.9441186559486101</c:v>
                </c:pt>
                <c:pt idx="1913">
                  <c:v>1.9441186559493999</c:v>
                </c:pt>
                <c:pt idx="1914">
                  <c:v>1.9441186559482699</c:v>
                </c:pt>
                <c:pt idx="1915">
                  <c:v>1.9441186559488499</c:v>
                </c:pt>
                <c:pt idx="1916">
                  <c:v>1.9441322475967999</c:v>
                </c:pt>
                <c:pt idx="1917">
                  <c:v>1.9441438891568501</c:v>
                </c:pt>
                <c:pt idx="1918">
                  <c:v>1.9441322475970999</c:v>
                </c:pt>
                <c:pt idx="1919">
                  <c:v>1.94411865594873</c:v>
                </c:pt>
                <c:pt idx="1920">
                  <c:v>1.9441186559491299</c:v>
                </c:pt>
                <c:pt idx="1921">
                  <c:v>1.94411865594758</c:v>
                </c:pt>
                <c:pt idx="1922">
                  <c:v>1.9441186559482699</c:v>
                </c:pt>
                <c:pt idx="1923">
                  <c:v>1.9441186559485699</c:v>
                </c:pt>
                <c:pt idx="1924">
                  <c:v>1.94411865594873</c:v>
                </c:pt>
                <c:pt idx="1925">
                  <c:v>1.94411865594877</c:v>
                </c:pt>
                <c:pt idx="1931">
                  <c:v>1.9441347459632301</c:v>
                </c:pt>
                <c:pt idx="1932">
                  <c:v>1.94413474596281</c:v>
                </c:pt>
                <c:pt idx="1933">
                  <c:v>1.9441333537266601</c:v>
                </c:pt>
                <c:pt idx="1940">
                  <c:v>1.94413473542566</c:v>
                </c:pt>
                <c:pt idx="1941">
                  <c:v>1.9441361522630201</c:v>
                </c:pt>
                <c:pt idx="1948">
                  <c:v>1.9441361628238401</c:v>
                </c:pt>
                <c:pt idx="1949">
                  <c:v>1.9441361628244</c:v>
                </c:pt>
                <c:pt idx="1950">
                  <c:v>1.9441361628244</c:v>
                </c:pt>
                <c:pt idx="1951">
                  <c:v>1.94413558058443</c:v>
                </c:pt>
                <c:pt idx="1952">
                  <c:v>1.94411215409573</c:v>
                </c:pt>
                <c:pt idx="1953">
                  <c:v>1.94406822071668</c:v>
                </c:pt>
                <c:pt idx="1954">
                  <c:v>1.94411215409544</c:v>
                </c:pt>
                <c:pt idx="1955">
                  <c:v>1.94413558058452</c:v>
                </c:pt>
                <c:pt idx="1962">
                  <c:v>1.9441364011637601</c:v>
                </c:pt>
                <c:pt idx="1963">
                  <c:v>1.9441383100493199</c:v>
                </c:pt>
                <c:pt idx="1971">
                  <c:v>1.9441380717002901</c:v>
                </c:pt>
                <c:pt idx="1972">
                  <c:v>1.94413807170209</c:v>
                </c:pt>
                <c:pt idx="1973">
                  <c:v>1.94412805125093</c:v>
                </c:pt>
                <c:pt idx="1980">
                  <c:v>1.9441371287145199</c:v>
                </c:pt>
                <c:pt idx="1981">
                  <c:v>1.9441210180745501</c:v>
                </c:pt>
                <c:pt idx="1987">
                  <c:v>1.94412280824776</c:v>
                </c:pt>
                <c:pt idx="1988">
                  <c:v>1.94412280824551</c:v>
                </c:pt>
                <c:pt idx="1989">
                  <c:v>1.94412280824664</c:v>
                </c:pt>
                <c:pt idx="1990">
                  <c:v>1.9441228082476101</c:v>
                </c:pt>
                <c:pt idx="1991">
                  <c:v>1.94412280824857</c:v>
                </c:pt>
                <c:pt idx="1992">
                  <c:v>1.9441228082481701</c:v>
                </c:pt>
                <c:pt idx="1993">
                  <c:v>1.94412280824773</c:v>
                </c:pt>
                <c:pt idx="1994">
                  <c:v>1.9441228082464701</c:v>
                </c:pt>
                <c:pt idx="1995">
                  <c:v>1.94413634277202</c:v>
                </c:pt>
                <c:pt idx="1996">
                  <c:v>1.9441447175209901</c:v>
                </c:pt>
                <c:pt idx="1997">
                  <c:v>1.9441363427718601</c:v>
                </c:pt>
                <c:pt idx="1998">
                  <c:v>1.9441447175225799</c:v>
                </c:pt>
                <c:pt idx="1999">
                  <c:v>1.94413634277257</c:v>
                </c:pt>
                <c:pt idx="2000">
                  <c:v>1.9441447175228299</c:v>
                </c:pt>
                <c:pt idx="2001">
                  <c:v>1.9441363427718501</c:v>
                </c:pt>
                <c:pt idx="2002">
                  <c:v>1.94414471752214</c:v>
                </c:pt>
                <c:pt idx="2003">
                  <c:v>1.94413634277203</c:v>
                </c:pt>
                <c:pt idx="2004">
                  <c:v>1.9441447175220301</c:v>
                </c:pt>
                <c:pt idx="2005">
                  <c:v>1.94413634277258</c:v>
                </c:pt>
                <c:pt idx="2006">
                  <c:v>1.9441447175214399</c:v>
                </c:pt>
                <c:pt idx="2007">
                  <c:v>1.94413634277226</c:v>
                </c:pt>
                <c:pt idx="2008">
                  <c:v>1.94412280824665</c:v>
                </c:pt>
                <c:pt idx="2009">
                  <c:v>1.9441228082476001</c:v>
                </c:pt>
                <c:pt idx="2010">
                  <c:v>1.9441228082455</c:v>
                </c:pt>
                <c:pt idx="2011">
                  <c:v>1.94412280824551</c:v>
                </c:pt>
                <c:pt idx="2012">
                  <c:v>1.94412280824777</c:v>
                </c:pt>
                <c:pt idx="2013">
                  <c:v>1.9441228082475699</c:v>
                </c:pt>
                <c:pt idx="2014">
                  <c:v>1.9441228082470301</c:v>
                </c:pt>
                <c:pt idx="2020">
                  <c:v>1.94413336748704</c:v>
                </c:pt>
                <c:pt idx="2021">
                  <c:v>1.944133367486</c:v>
                </c:pt>
                <c:pt idx="2022">
                  <c:v>1.9441319713827301</c:v>
                </c:pt>
                <c:pt idx="2029">
                  <c:v>1.94413478995848</c:v>
                </c:pt>
                <c:pt idx="2030">
                  <c:v>1.94412395900178</c:v>
                </c:pt>
                <c:pt idx="2038">
                  <c:v>1.94412253605986</c:v>
                </c:pt>
                <c:pt idx="2039">
                  <c:v>1.9441225360605201</c:v>
                </c:pt>
                <c:pt idx="2040">
                  <c:v>1.94411726511649</c:v>
                </c:pt>
                <c:pt idx="2047">
                  <c:v>1.9441219793786699</c:v>
                </c:pt>
                <c:pt idx="2048">
                  <c:v>1.9441265320840699</c:v>
                </c:pt>
                <c:pt idx="2055">
                  <c:v>1.9441270887803099</c:v>
                </c:pt>
                <c:pt idx="2056">
                  <c:v>1.9441270887809601</c:v>
                </c:pt>
                <c:pt idx="2057">
                  <c:v>1.9441270887780899</c:v>
                </c:pt>
                <c:pt idx="2058">
                  <c:v>1.94412532069253</c:v>
                </c:pt>
                <c:pt idx="2065">
                  <c:v>1.9441270347958199</c:v>
                </c:pt>
                <c:pt idx="2066">
                  <c:v>1.9441268198927</c:v>
                </c:pt>
                <c:pt idx="2074">
                  <c:v>1.94412687294627</c:v>
                </c:pt>
                <c:pt idx="2075">
                  <c:v>1.9441268729463701</c:v>
                </c:pt>
                <c:pt idx="2076">
                  <c:v>1.94411675342568</c:v>
                </c:pt>
                <c:pt idx="2083">
                  <c:v>1.9441259804556099</c:v>
                </c:pt>
                <c:pt idx="2084">
                  <c:v>1.9442237696456699</c:v>
                </c:pt>
                <c:pt idx="2093">
                  <c:v>1.9441966608629799</c:v>
                </c:pt>
                <c:pt idx="2094">
                  <c:v>1.94419666086402</c:v>
                </c:pt>
                <c:pt idx="2095">
                  <c:v>1.9441931513760899</c:v>
                </c:pt>
                <c:pt idx="2102">
                  <c:v>1.9441948453347599</c:v>
                </c:pt>
                <c:pt idx="2103">
                  <c:v>1.94420548076026</c:v>
                </c:pt>
                <c:pt idx="2110">
                  <c:v>1.94420729687297</c:v>
                </c:pt>
                <c:pt idx="2111">
                  <c:v>1.94420729687347</c:v>
                </c:pt>
                <c:pt idx="2112">
                  <c:v>1.9442072968730899</c:v>
                </c:pt>
                <c:pt idx="2113">
                  <c:v>1.94420652348626</c:v>
                </c:pt>
                <c:pt idx="2114">
                  <c:v>1.9441838332607599</c:v>
                </c:pt>
                <c:pt idx="2115">
                  <c:v>1.94414230901066</c:v>
                </c:pt>
                <c:pt idx="2116">
                  <c:v>1.9441838332597901</c:v>
                </c:pt>
                <c:pt idx="2117">
                  <c:v>1.9442065234857</c:v>
                </c:pt>
                <c:pt idx="2124">
                  <c:v>1.9442072968735999</c:v>
                </c:pt>
                <c:pt idx="2125">
                  <c:v>1.9441553254814199</c:v>
                </c:pt>
                <c:pt idx="2133">
                  <c:v>1.9441550941299</c:v>
                </c:pt>
                <c:pt idx="2134">
                  <c:v>1.9441550941299</c:v>
                </c:pt>
                <c:pt idx="2135">
                  <c:v>1.94414126429304</c:v>
                </c:pt>
                <c:pt idx="2142">
                  <c:v>1.9441563133811699</c:v>
                </c:pt>
                <c:pt idx="2143">
                  <c:v>1.9441961920983999</c:v>
                </c:pt>
                <c:pt idx="2151">
                  <c:v>1.94417702007962</c:v>
                </c:pt>
                <c:pt idx="2152">
                  <c:v>1.9441732847193001</c:v>
                </c:pt>
                <c:pt idx="2159">
                  <c:v>1.94417585037361</c:v>
                </c:pt>
                <c:pt idx="2160">
                  <c:v>1.94418410563248</c:v>
                </c:pt>
                <c:pt idx="2167">
                  <c:v>1.9441852756409701</c:v>
                </c:pt>
                <c:pt idx="2168">
                  <c:v>1.94418527564163</c:v>
                </c:pt>
                <c:pt idx="2169">
                  <c:v>1.9441852756412401</c:v>
                </c:pt>
                <c:pt idx="2170">
                  <c:v>1.94418446922039</c:v>
                </c:pt>
                <c:pt idx="2171">
                  <c:v>1.9441629023768201</c:v>
                </c:pt>
                <c:pt idx="2172">
                  <c:v>1.9441237811805101</c:v>
                </c:pt>
                <c:pt idx="2173">
                  <c:v>1.9441629023762499</c:v>
                </c:pt>
                <c:pt idx="2174">
                  <c:v>1.94418446922096</c:v>
                </c:pt>
                <c:pt idx="2181">
                  <c:v>1.94418395568443</c:v>
                </c:pt>
                <c:pt idx="2182">
                  <c:v>1.9441698640171201</c:v>
                </c:pt>
                <c:pt idx="2190">
                  <c:v>1.9441709511371701</c:v>
                </c:pt>
                <c:pt idx="2191">
                  <c:v>1.9441709511371601</c:v>
                </c:pt>
                <c:pt idx="2192">
                  <c:v>1.94417095113873</c:v>
                </c:pt>
                <c:pt idx="2193">
                  <c:v>1.9441654038754801</c:v>
                </c:pt>
                <c:pt idx="2200">
                  <c:v>1.94417707881187</c:v>
                </c:pt>
                <c:pt idx="2201">
                  <c:v>1.94419777602828</c:v>
                </c:pt>
                <c:pt idx="2209">
                  <c:v>1.9441916432513999</c:v>
                </c:pt>
                <c:pt idx="2210">
                  <c:v>1.9441885382956501</c:v>
                </c:pt>
                <c:pt idx="2217">
                  <c:v>1.94420930401433</c:v>
                </c:pt>
                <c:pt idx="2218">
                  <c:v>1.9443977387764999</c:v>
                </c:pt>
                <c:pt idx="2227">
                  <c:v>1.9443801905584399</c:v>
                </c:pt>
                <c:pt idx="2228">
                  <c:v>1.9443801905581599</c:v>
                </c:pt>
                <c:pt idx="2229">
                  <c:v>1.9443801905598099</c:v>
                </c:pt>
                <c:pt idx="2230">
                  <c:v>1.94437819608272</c:v>
                </c:pt>
                <c:pt idx="2237">
                  <c:v>1.94437956498555</c:v>
                </c:pt>
                <c:pt idx="2238">
                  <c:v>1.9443820082318599</c:v>
                </c:pt>
                <c:pt idx="2245">
                  <c:v>1.9443826343541799</c:v>
                </c:pt>
                <c:pt idx="2246">
                  <c:v>1.9443826343538999</c:v>
                </c:pt>
                <c:pt idx="2247">
                  <c:v>1.94438263435318</c:v>
                </c:pt>
                <c:pt idx="2248">
                  <c:v>1.9443818713377301</c:v>
                </c:pt>
                <c:pt idx="2249">
                  <c:v>1.94436127784705</c:v>
                </c:pt>
                <c:pt idx="2250">
                  <c:v>1.9443240140601601</c:v>
                </c:pt>
                <c:pt idx="2251">
                  <c:v>1.9443612778455599</c:v>
                </c:pt>
                <c:pt idx="2252">
                  <c:v>1.9443818713382901</c:v>
                </c:pt>
                <c:pt idx="2259">
                  <c:v>1.9443826343547801</c:v>
                </c:pt>
                <c:pt idx="2268">
                  <c:v>1.9443826343541399</c:v>
                </c:pt>
                <c:pt idx="2269">
                  <c:v>1.9443826343555899</c:v>
                </c:pt>
                <c:pt idx="2270">
                  <c:v>1.9443819943702401</c:v>
                </c:pt>
                <c:pt idx="2271">
                  <c:v>1.9443617862286799</c:v>
                </c:pt>
                <c:pt idx="2272">
                  <c:v>1.94432468675546</c:v>
                </c:pt>
                <c:pt idx="2273">
                  <c:v>1.9443617862292399</c:v>
                </c:pt>
                <c:pt idx="2274">
                  <c:v>1.9443819943704901</c:v>
                </c:pt>
                <c:pt idx="2281">
                  <c:v>1.9443826210059501</c:v>
                </c:pt>
                <c:pt idx="2282">
                  <c:v>1.9443934553200899</c:v>
                </c:pt>
                <c:pt idx="2290">
                  <c:v>1.9443934685175901</c:v>
                </c:pt>
                <c:pt idx="2291">
                  <c:v>1.9443934685183</c:v>
                </c:pt>
                <c:pt idx="2292">
                  <c:v>1.94438487885087</c:v>
                </c:pt>
                <c:pt idx="2299">
                  <c:v>1.94439215065849</c:v>
                </c:pt>
                <c:pt idx="2300">
                  <c:v>1.9443857983517401</c:v>
                </c:pt>
                <c:pt idx="2307">
                  <c:v>1.9443871161155899</c:v>
                </c:pt>
                <c:pt idx="2308">
                  <c:v>1.9443871161158801</c:v>
                </c:pt>
                <c:pt idx="2309">
                  <c:v>1.94438711611826</c:v>
                </c:pt>
                <c:pt idx="2310">
                  <c:v>1.944385664351</c:v>
                </c:pt>
                <c:pt idx="2317">
                  <c:v>1.9443871352183799</c:v>
                </c:pt>
                <c:pt idx="2318">
                  <c:v>1.94439053723241</c:v>
                </c:pt>
                <c:pt idx="2325">
                  <c:v>1.94439048432827</c:v>
                </c:pt>
                <c:pt idx="2326">
                  <c:v>1.94439048432884</c:v>
                </c:pt>
                <c:pt idx="2327">
                  <c:v>1.9443904843269499</c:v>
                </c:pt>
                <c:pt idx="2328">
                  <c:v>1.9443899244871801</c:v>
                </c:pt>
                <c:pt idx="2329">
                  <c:v>1.94437037419619</c:v>
                </c:pt>
                <c:pt idx="2330">
                  <c:v>1.94433422346984</c:v>
                </c:pt>
                <c:pt idx="2331">
                  <c:v>1.94437037419642</c:v>
                </c:pt>
                <c:pt idx="2332">
                  <c:v>1.94438992448638</c:v>
                </c:pt>
                <c:pt idx="2339">
                  <c:v>1.9443904843272399</c:v>
                </c:pt>
                <c:pt idx="2346">
                  <c:v>1.9443786420928</c:v>
                </c:pt>
                <c:pt idx="2347">
                  <c:v>1.94437864209412</c:v>
                </c:pt>
                <c:pt idx="2348">
                  <c:v>1.94437864209255</c:v>
                </c:pt>
                <c:pt idx="2349">
                  <c:v>1.9443786420939499</c:v>
                </c:pt>
                <c:pt idx="2350">
                  <c:v>1.9443786011548501</c:v>
                </c:pt>
                <c:pt idx="2351">
                  <c:v>1.94436169248863</c:v>
                </c:pt>
                <c:pt idx="2352">
                  <c:v>1.9443786011544599</c:v>
                </c:pt>
                <c:pt idx="2359">
                  <c:v>1.9443786420929601</c:v>
                </c:pt>
                <c:pt idx="2368">
                  <c:v>1.9443459894552799</c:v>
                </c:pt>
                <c:pt idx="2369">
                  <c:v>1.9443459894567801</c:v>
                </c:pt>
                <c:pt idx="2370">
                  <c:v>1.9443403689046099</c:v>
                </c:pt>
                <c:pt idx="2377">
                  <c:v>1.94434594335036</c:v>
                </c:pt>
                <c:pt idx="2378">
                  <c:v>1.9443574858619499</c:v>
                </c:pt>
                <c:pt idx="2386">
                  <c:v>1.9443062648855001</c:v>
                </c:pt>
                <c:pt idx="2387">
                  <c:v>1.94430455575836</c:v>
                </c:pt>
                <c:pt idx="2394">
                  <c:v>1.9443073303865299</c:v>
                </c:pt>
                <c:pt idx="2395">
                  <c:v>1.94427513533226</c:v>
                </c:pt>
                <c:pt idx="2403">
                  <c:v>1.94427384554627</c:v>
                </c:pt>
                <c:pt idx="2404">
                  <c:v>1.94427384554682</c:v>
                </c:pt>
                <c:pt idx="2405">
                  <c:v>1.9442738455469799</c:v>
                </c:pt>
                <c:pt idx="2406">
                  <c:v>1.94426984986719</c:v>
                </c:pt>
                <c:pt idx="2413">
                  <c:v>1.9442783607516201</c:v>
                </c:pt>
                <c:pt idx="2414">
                  <c:v>1.94429764085157</c:v>
                </c:pt>
                <c:pt idx="2422">
                  <c:v>1.9442931232692999</c:v>
                </c:pt>
                <c:pt idx="2423">
                  <c:v>1.9442908429595001</c:v>
                </c:pt>
                <c:pt idx="2430">
                  <c:v>1.9442931232698699</c:v>
                </c:pt>
                <c:pt idx="2431">
                  <c:v>1.94426180633262</c:v>
                </c:pt>
                <c:pt idx="2439">
                  <c:v>1.94426013886011</c:v>
                </c:pt>
                <c:pt idx="2440">
                  <c:v>1.9442601388604901</c:v>
                </c:pt>
                <c:pt idx="2441">
                  <c:v>1.94424998129868</c:v>
                </c:pt>
                <c:pt idx="2448">
                  <c:v>1.9442591784323699</c:v>
                </c:pt>
                <c:pt idx="2449">
                  <c:v>1.9442590545328</c:v>
                </c:pt>
                <c:pt idx="2456">
                  <c:v>1.94426001612674</c:v>
                </c:pt>
                <c:pt idx="2457">
                  <c:v>1.94426001612823</c:v>
                </c:pt>
                <c:pt idx="2458">
                  <c:v>1.9442600161266199</c:v>
                </c:pt>
                <c:pt idx="2459">
                  <c:v>1.94425927386857</c:v>
                </c:pt>
                <c:pt idx="2466">
                  <c:v>1.9442614700338601</c:v>
                </c:pt>
                <c:pt idx="2467">
                  <c:v>1.9442647704154901</c:v>
                </c:pt>
                <c:pt idx="2475">
                  <c:v>1.94426280609386</c:v>
                </c:pt>
                <c:pt idx="2476">
                  <c:v>1.9442628060936</c:v>
                </c:pt>
                <c:pt idx="2477">
                  <c:v>1.9442628060926499</c:v>
                </c:pt>
                <c:pt idx="2478">
                  <c:v>1.9442592186251599</c:v>
                </c:pt>
                <c:pt idx="2485">
                  <c:v>1.94426296019597</c:v>
                </c:pt>
                <c:pt idx="2486">
                  <c:v>1.9442630219924499</c:v>
                </c:pt>
                <c:pt idx="2494">
                  <c:v>1.9442628676954199</c:v>
                </c:pt>
                <c:pt idx="2495">
                  <c:v>1.94426286769669</c:v>
                </c:pt>
                <c:pt idx="2496">
                  <c:v>1.94425572561377</c:v>
                </c:pt>
                <c:pt idx="2503">
                  <c:v>1.9442349329114199</c:v>
                </c:pt>
                <c:pt idx="2504">
                  <c:v>1.9441178217875501</c:v>
                </c:pt>
                <c:pt idx="2512">
                  <c:v>1.9441457972255201</c:v>
                </c:pt>
                <c:pt idx="2513">
                  <c:v>1.9441457972253</c:v>
                </c:pt>
                <c:pt idx="2514">
                  <c:v>1.94414524328104</c:v>
                </c:pt>
                <c:pt idx="2515">
                  <c:v>1.9441298328805301</c:v>
                </c:pt>
                <c:pt idx="2516">
                  <c:v>1.94410193482631</c:v>
                </c:pt>
                <c:pt idx="2517">
                  <c:v>1.9441298328819001</c:v>
                </c:pt>
                <c:pt idx="2518">
                  <c:v>1.9441452432808699</c:v>
                </c:pt>
                <c:pt idx="2525">
                  <c:v>1.9441458128379601</c:v>
                </c:pt>
                <c:pt idx="2526">
                  <c:v>1.9441497837408199</c:v>
                </c:pt>
                <c:pt idx="2535">
                  <c:v>1.9441497683019899</c:v>
                </c:pt>
                <c:pt idx="2536">
                  <c:v>1.94414976830191</c:v>
                </c:pt>
                <c:pt idx="2537">
                  <c:v>1.9441493028418499</c:v>
                </c:pt>
                <c:pt idx="2538">
                  <c:v>1.9441341682989099</c:v>
                </c:pt>
                <c:pt idx="2539">
                  <c:v>1.94410638870616</c:v>
                </c:pt>
                <c:pt idx="2540">
                  <c:v>1.9441341682994899</c:v>
                </c:pt>
                <c:pt idx="2541">
                  <c:v>1.9441493028424199</c:v>
                </c:pt>
                <c:pt idx="2548">
                  <c:v>1.9441497683014799</c:v>
                </c:pt>
                <c:pt idx="2557">
                  <c:v>1.9441497683011</c:v>
                </c:pt>
                <c:pt idx="2558">
                  <c:v>1.94414976830187</c:v>
                </c:pt>
                <c:pt idx="2559">
                  <c:v>1.9441415783996601</c:v>
                </c:pt>
                <c:pt idx="2566">
                  <c:v>1.94414980319657</c:v>
                </c:pt>
                <c:pt idx="2567">
                  <c:v>1.9441820451121701</c:v>
                </c:pt>
                <c:pt idx="2575">
                  <c:v>1.9441722378445401</c:v>
                </c:pt>
                <c:pt idx="2576">
                  <c:v>1.9441717760844901</c:v>
                </c:pt>
                <c:pt idx="2577">
                  <c:v>1.94415687367182</c:v>
                </c:pt>
                <c:pt idx="2578">
                  <c:v>1.94412955809663</c:v>
                </c:pt>
                <c:pt idx="2579">
                  <c:v>1.94415687367039</c:v>
                </c:pt>
                <c:pt idx="2580">
                  <c:v>1.9441717760830799</c:v>
                </c:pt>
                <c:pt idx="2587">
                  <c:v>1.94417310999578</c:v>
                </c:pt>
                <c:pt idx="2588">
                  <c:v>1.94419078213573</c:v>
                </c:pt>
                <c:pt idx="2598">
                  <c:v>1.94418594257624</c:v>
                </c:pt>
                <c:pt idx="2599">
                  <c:v>1.9441859425754899</c:v>
                </c:pt>
                <c:pt idx="2600">
                  <c:v>1.94418594257703</c:v>
                </c:pt>
                <c:pt idx="2601">
                  <c:v>1.9441826835368701</c:v>
                </c:pt>
                <c:pt idx="2608">
                  <c:v>1.9441907256611299</c:v>
                </c:pt>
                <c:pt idx="2609">
                  <c:v>1.9441930478267799</c:v>
                </c:pt>
                <c:pt idx="2617">
                  <c:v>1.94418830970715</c:v>
                </c:pt>
                <c:pt idx="2618">
                  <c:v>1.94418830970792</c:v>
                </c:pt>
                <c:pt idx="2619">
                  <c:v>1.94418828171759</c:v>
                </c:pt>
                <c:pt idx="2620">
                  <c:v>1.9441755680505901</c:v>
                </c:pt>
                <c:pt idx="2621">
                  <c:v>1.94418828171726</c:v>
                </c:pt>
                <c:pt idx="2628">
                  <c:v>1.94418830970595</c:v>
                </c:pt>
                <c:pt idx="2636">
                  <c:v>1.9441898690084101</c:v>
                </c:pt>
                <c:pt idx="2637">
                  <c:v>1.9441898690084001</c:v>
                </c:pt>
                <c:pt idx="2638">
                  <c:v>1.94418986900881</c:v>
                </c:pt>
                <c:pt idx="2639">
                  <c:v>1.94418898837009</c:v>
                </c:pt>
                <c:pt idx="2646">
                  <c:v>1.9441898690088399</c:v>
                </c:pt>
                <c:pt idx="2653">
                  <c:v>1.9441871741236101</c:v>
                </c:pt>
                <c:pt idx="2654">
                  <c:v>1.94418717412345</c:v>
                </c:pt>
                <c:pt idx="2655">
                  <c:v>1.94418717412261</c:v>
                </c:pt>
                <c:pt idx="2656">
                  <c:v>1.94418717412261</c:v>
                </c:pt>
                <c:pt idx="2657">
                  <c:v>1.94418717412401</c:v>
                </c:pt>
                <c:pt idx="2658">
                  <c:v>1.94418717412401</c:v>
                </c:pt>
                <c:pt idx="2659">
                  <c:v>1.9441871741222501</c:v>
                </c:pt>
                <c:pt idx="2660">
                  <c:v>1.94418717412264</c:v>
                </c:pt>
                <c:pt idx="2661">
                  <c:v>1.9441946915845401</c:v>
                </c:pt>
                <c:pt idx="2662">
                  <c:v>1.94419920408557</c:v>
                </c:pt>
                <c:pt idx="2663">
                  <c:v>1.9441946915847099</c:v>
                </c:pt>
                <c:pt idx="2664">
                  <c:v>1.9441992040846401</c:v>
                </c:pt>
                <c:pt idx="2665">
                  <c:v>1.94419469158293</c:v>
                </c:pt>
                <c:pt idx="2666">
                  <c:v>1.94419920408505</c:v>
                </c:pt>
                <c:pt idx="2667">
                  <c:v>1.9441946915827799</c:v>
                </c:pt>
                <c:pt idx="2668">
                  <c:v>1.94419920408556</c:v>
                </c:pt>
                <c:pt idx="2669">
                  <c:v>1.94419469158487</c:v>
                </c:pt>
                <c:pt idx="2670">
                  <c:v>1.9441871741219201</c:v>
                </c:pt>
                <c:pt idx="2671">
                  <c:v>1.9441871741222501</c:v>
                </c:pt>
                <c:pt idx="2672">
                  <c:v>1.9441871741210299</c:v>
                </c:pt>
                <c:pt idx="2673">
                  <c:v>1.94418717412228</c:v>
                </c:pt>
                <c:pt idx="2674">
                  <c:v>1.94418717412374</c:v>
                </c:pt>
                <c:pt idx="2675">
                  <c:v>1.94418717412205</c:v>
                </c:pt>
                <c:pt idx="2676">
                  <c:v>1.94418717412321</c:v>
                </c:pt>
                <c:pt idx="2681">
                  <c:v>1.9441889344318699</c:v>
                </c:pt>
                <c:pt idx="2682">
                  <c:v>1.9441889344318499</c:v>
                </c:pt>
                <c:pt idx="2683">
                  <c:v>1.9441827987162501</c:v>
                </c:pt>
                <c:pt idx="2690">
                  <c:v>1.94419333709937</c:v>
                </c:pt>
                <c:pt idx="2691">
                  <c:v>1.94424348715118</c:v>
                </c:pt>
                <c:pt idx="2699">
                  <c:v>1.94422812971097</c:v>
                </c:pt>
                <c:pt idx="2700">
                  <c:v>1.94422733848385</c:v>
                </c:pt>
                <c:pt idx="2707">
                  <c:v>1.9442389994792499</c:v>
                </c:pt>
                <c:pt idx="2708">
                  <c:v>1.9441996361474201</c:v>
                </c:pt>
                <c:pt idx="2717">
                  <c:v>1.9441887683580801</c:v>
                </c:pt>
                <c:pt idx="2718">
                  <c:v>1.94418876835842</c:v>
                </c:pt>
                <c:pt idx="2719">
                  <c:v>1.9441887683582499</c:v>
                </c:pt>
                <c:pt idx="2720">
                  <c:v>1.9441866294964201</c:v>
                </c:pt>
                <c:pt idx="2727">
                  <c:v>1.9441880548819701</c:v>
                </c:pt>
                <c:pt idx="2728">
                  <c:v>1.9441881434894599</c:v>
                </c:pt>
                <c:pt idx="2734">
                  <c:v>1.9441888572510599</c:v>
                </c:pt>
                <c:pt idx="2735">
                  <c:v>1.94418885725104</c:v>
                </c:pt>
                <c:pt idx="2736">
                  <c:v>1.94418885725041</c:v>
                </c:pt>
                <c:pt idx="2737">
                  <c:v>1.94418885725155</c:v>
                </c:pt>
                <c:pt idx="2738">
                  <c:v>1.9441888572516901</c:v>
                </c:pt>
                <c:pt idx="2739">
                  <c:v>1.94418885725101</c:v>
                </c:pt>
                <c:pt idx="2740">
                  <c:v>1.94418885725123</c:v>
                </c:pt>
                <c:pt idx="2741">
                  <c:v>1.94418885725122</c:v>
                </c:pt>
                <c:pt idx="2742">
                  <c:v>1.9441994546183401</c:v>
                </c:pt>
                <c:pt idx="2743">
                  <c:v>1.9441967048964699</c:v>
                </c:pt>
                <c:pt idx="2744">
                  <c:v>1.94418889695761</c:v>
                </c:pt>
                <c:pt idx="2751">
                  <c:v>1.94418885725067</c:v>
                </c:pt>
                <c:pt idx="2764">
                  <c:v>1.9441888572514701</c:v>
                </c:pt>
                <c:pt idx="2765">
                  <c:v>1.9441888572510599</c:v>
                </c:pt>
                <c:pt idx="2766">
                  <c:v>1.9441887789983201</c:v>
                </c:pt>
                <c:pt idx="2767">
                  <c:v>1.9441765808489799</c:v>
                </c:pt>
                <c:pt idx="2768">
                  <c:v>1.9441887789971799</c:v>
                </c:pt>
                <c:pt idx="2775">
                  <c:v>1.94418885725042</c:v>
                </c:pt>
                <c:pt idx="2784">
                  <c:v>1.94415517574047</c:v>
                </c:pt>
                <c:pt idx="2785">
                  <c:v>1.94415517574103</c:v>
                </c:pt>
                <c:pt idx="2786">
                  <c:v>1.9441482171944</c:v>
                </c:pt>
                <c:pt idx="2793">
                  <c:v>1.9441520654912501</c:v>
                </c:pt>
                <c:pt idx="2794">
                  <c:v>1.9441617980371799</c:v>
                </c:pt>
                <c:pt idx="2801">
                  <c:v>1.9441649107575101</c:v>
                </c:pt>
                <c:pt idx="2802">
                  <c:v>1.94416491075654</c:v>
                </c:pt>
                <c:pt idx="2803">
                  <c:v>1.94416491075707</c:v>
                </c:pt>
                <c:pt idx="2804">
                  <c:v>1.9441647248796901</c:v>
                </c:pt>
                <c:pt idx="2805">
                  <c:v>1.9441669669574799</c:v>
                </c:pt>
                <c:pt idx="2806">
                  <c:v>1.9441731694478901</c:v>
                </c:pt>
                <c:pt idx="2807">
                  <c:v>1.94416696695716</c:v>
                </c:pt>
                <c:pt idx="2808">
                  <c:v>1.9441647248799601</c:v>
                </c:pt>
                <c:pt idx="2815">
                  <c:v>1.94413115962969</c:v>
                </c:pt>
                <c:pt idx="2816">
                  <c:v>1.9442288040995499</c:v>
                </c:pt>
                <c:pt idx="2825">
                  <c:v>1.9442498190037001</c:v>
                </c:pt>
                <c:pt idx="2826">
                  <c:v>1.9442498190034301</c:v>
                </c:pt>
                <c:pt idx="2827">
                  <c:v>1.9442498190027799</c:v>
                </c:pt>
                <c:pt idx="2828">
                  <c:v>1.94424891856249</c:v>
                </c:pt>
                <c:pt idx="2835">
                  <c:v>1.9442504984958699</c:v>
                </c:pt>
                <c:pt idx="2836">
                  <c:v>1.94425590064053</c:v>
                </c:pt>
                <c:pt idx="2844">
                  <c:v>1.94425522075315</c:v>
                </c:pt>
                <c:pt idx="2845">
                  <c:v>1.9442552207517501</c:v>
                </c:pt>
                <c:pt idx="2846">
                  <c:v>1.94425022224604</c:v>
                </c:pt>
                <c:pt idx="2853">
                  <c:v>1.94425454232526</c:v>
                </c:pt>
                <c:pt idx="2854">
                  <c:v>1.9442442788541601</c:v>
                </c:pt>
                <c:pt idx="2860">
                  <c:v>1.9442454286836199</c:v>
                </c:pt>
                <c:pt idx="2861">
                  <c:v>1.9442454286836199</c:v>
                </c:pt>
                <c:pt idx="2862">
                  <c:v>1.9442454286836199</c:v>
                </c:pt>
                <c:pt idx="2863">
                  <c:v>1.9442454286847</c:v>
                </c:pt>
                <c:pt idx="2864">
                  <c:v>1.9442454286849999</c:v>
                </c:pt>
                <c:pt idx="2865">
                  <c:v>1.9442454286836199</c:v>
                </c:pt>
                <c:pt idx="2866">
                  <c:v>1.9442454286836199</c:v>
                </c:pt>
                <c:pt idx="2867">
                  <c:v>1.9442454286856401</c:v>
                </c:pt>
                <c:pt idx="2868">
                  <c:v>1.9442520499437299</c:v>
                </c:pt>
                <c:pt idx="2869">
                  <c:v>1.94425693110884</c:v>
                </c:pt>
                <c:pt idx="2870">
                  <c:v>1.94425204994221</c:v>
                </c:pt>
                <c:pt idx="2871">
                  <c:v>1.94425693111054</c:v>
                </c:pt>
                <c:pt idx="2872">
                  <c:v>1.94425204994305</c:v>
                </c:pt>
                <c:pt idx="2873">
                  <c:v>1.9442569311089699</c:v>
                </c:pt>
                <c:pt idx="2874">
                  <c:v>1.9442520499435201</c:v>
                </c:pt>
                <c:pt idx="2875">
                  <c:v>1.9442569311095601</c:v>
                </c:pt>
                <c:pt idx="2876">
                  <c:v>1.9442520499426601</c:v>
                </c:pt>
                <c:pt idx="2877">
                  <c:v>1.9442569311100899</c:v>
                </c:pt>
                <c:pt idx="2878">
                  <c:v>1.94425204994417</c:v>
                </c:pt>
                <c:pt idx="2879">
                  <c:v>1.94424542868571</c:v>
                </c:pt>
                <c:pt idx="2880">
                  <c:v>1.94424542868468</c:v>
                </c:pt>
                <c:pt idx="2881">
                  <c:v>1.94424542868356</c:v>
                </c:pt>
                <c:pt idx="2882">
                  <c:v>1.9442454286853199</c:v>
                </c:pt>
                <c:pt idx="2883">
                  <c:v>1.9442454286856401</c:v>
                </c:pt>
                <c:pt idx="2884">
                  <c:v>1.9442454286845701</c:v>
                </c:pt>
                <c:pt idx="2885">
                  <c:v>1.9442453430841899</c:v>
                </c:pt>
                <c:pt idx="2886">
                  <c:v>1.9442509504324901</c:v>
                </c:pt>
                <c:pt idx="2892">
                  <c:v>1.94425103906587</c:v>
                </c:pt>
                <c:pt idx="2893">
                  <c:v>1.9442510390642</c:v>
                </c:pt>
                <c:pt idx="2894">
                  <c:v>1.9442510390641901</c:v>
                </c:pt>
                <c:pt idx="2895">
                  <c:v>1.9442508308252699</c:v>
                </c:pt>
                <c:pt idx="2896">
                  <c:v>1.9442384662560801</c:v>
                </c:pt>
                <c:pt idx="2897">
                  <c:v>1.9442508308256701</c:v>
                </c:pt>
                <c:pt idx="2904">
                  <c:v>1.9442490024102299</c:v>
                </c:pt>
                <c:pt idx="2905">
                  <c:v>1.94425794650922</c:v>
                </c:pt>
                <c:pt idx="2915">
                  <c:v>1.94425998322702</c:v>
                </c:pt>
                <c:pt idx="2916">
                  <c:v>1.9442599832274601</c:v>
                </c:pt>
                <c:pt idx="2917">
                  <c:v>1.9442599832277301</c:v>
                </c:pt>
                <c:pt idx="2918">
                  <c:v>1.94425711299207</c:v>
                </c:pt>
                <c:pt idx="2925">
                  <c:v>1.9442591125445301</c:v>
                </c:pt>
                <c:pt idx="2926">
                  <c:v>1.9442591054140701</c:v>
                </c:pt>
                <c:pt idx="2933">
                  <c:v>1.9442599759157599</c:v>
                </c:pt>
                <c:pt idx="2934">
                  <c:v>1.94425997591512</c:v>
                </c:pt>
                <c:pt idx="2935">
                  <c:v>1.9442599759160999</c:v>
                </c:pt>
                <c:pt idx="2936">
                  <c:v>1.94425966877229</c:v>
                </c:pt>
                <c:pt idx="2943">
                  <c:v>1.9442591821035999</c:v>
                </c:pt>
                <c:pt idx="2944">
                  <c:v>1.94426057161323</c:v>
                </c:pt>
                <c:pt idx="2951">
                  <c:v>1.9442613658121599</c:v>
                </c:pt>
                <c:pt idx="2952">
                  <c:v>1.9442613658127299</c:v>
                </c:pt>
                <c:pt idx="2953">
                  <c:v>1.9442613658124099</c:v>
                </c:pt>
                <c:pt idx="2954">
                  <c:v>1.9442607409483601</c:v>
                </c:pt>
                <c:pt idx="2961">
                  <c:v>1.94426278629553</c:v>
                </c:pt>
                <c:pt idx="2962">
                  <c:v>1.9442249866965799</c:v>
                </c:pt>
                <c:pt idx="2970">
                  <c:v>1.9442230807002201</c:v>
                </c:pt>
                <c:pt idx="2971">
                  <c:v>1.9442229935342099</c:v>
                </c:pt>
                <c:pt idx="2972">
                  <c:v>1.94421141892185</c:v>
                </c:pt>
                <c:pt idx="2973">
                  <c:v>1.9442229935345301</c:v>
                </c:pt>
                <c:pt idx="2980">
                  <c:v>1.94422308069868</c:v>
                </c:pt>
                <c:pt idx="2988">
                  <c:v>1.94422688135065</c:v>
                </c:pt>
                <c:pt idx="2989">
                  <c:v>1.94422688134991</c:v>
                </c:pt>
                <c:pt idx="2990">
                  <c:v>1.94422688134952</c:v>
                </c:pt>
                <c:pt idx="2991">
                  <c:v>1.9442264387607799</c:v>
                </c:pt>
                <c:pt idx="2992">
                  <c:v>1.94421356689452</c:v>
                </c:pt>
                <c:pt idx="2993">
                  <c:v>1.94419010383698</c:v>
                </c:pt>
                <c:pt idx="2994">
                  <c:v>1.9442135668937901</c:v>
                </c:pt>
                <c:pt idx="2995">
                  <c:v>1.94422643876213</c:v>
                </c:pt>
                <c:pt idx="3002">
                  <c:v>1.94422725870863</c:v>
                </c:pt>
                <c:pt idx="3003">
                  <c:v>1.94422727716916</c:v>
                </c:pt>
                <c:pt idx="3011">
                  <c:v>1.9442268998930601</c:v>
                </c:pt>
                <c:pt idx="3012">
                  <c:v>1.9442268998933301</c:v>
                </c:pt>
                <c:pt idx="3013">
                  <c:v>1.9442268998927299</c:v>
                </c:pt>
                <c:pt idx="3014">
                  <c:v>1.9442252121733099</c:v>
                </c:pt>
                <c:pt idx="3021">
                  <c:v>1.94422687185139</c:v>
                </c:pt>
                <c:pt idx="3022">
                  <c:v>1.9442307659876501</c:v>
                </c:pt>
                <c:pt idx="3029">
                  <c:v>1.9442307675850199</c:v>
                </c:pt>
                <c:pt idx="3030">
                  <c:v>1.94423076758574</c:v>
                </c:pt>
                <c:pt idx="3031">
                  <c:v>1.94423076758514</c:v>
                </c:pt>
                <c:pt idx="3032">
                  <c:v>1.9442302902533699</c:v>
                </c:pt>
                <c:pt idx="3033">
                  <c:v>1.94421750010743</c:v>
                </c:pt>
                <c:pt idx="3034">
                  <c:v>1.94419437612952</c:v>
                </c:pt>
                <c:pt idx="3035">
                  <c:v>1.94421750010739</c:v>
                </c:pt>
                <c:pt idx="3036">
                  <c:v>1.9442302902519999</c:v>
                </c:pt>
                <c:pt idx="3043">
                  <c:v>1.94422793412354</c:v>
                </c:pt>
                <c:pt idx="3044">
                  <c:v>1.9442612919312801</c:v>
                </c:pt>
                <c:pt idx="3052">
                  <c:v>1.94426412553323</c:v>
                </c:pt>
                <c:pt idx="3053">
                  <c:v>1.94426412553301</c:v>
                </c:pt>
                <c:pt idx="3054">
                  <c:v>1.94426412553353</c:v>
                </c:pt>
                <c:pt idx="3055">
                  <c:v>1.9442611519262201</c:v>
                </c:pt>
                <c:pt idx="3062">
                  <c:v>1.9442637740169399</c:v>
                </c:pt>
                <c:pt idx="3063">
                  <c:v>1.9442741699867701</c:v>
                </c:pt>
                <c:pt idx="3072">
                  <c:v>1.9442745214389701</c:v>
                </c:pt>
                <c:pt idx="3073">
                  <c:v>1.9442745214384101</c:v>
                </c:pt>
                <c:pt idx="3074">
                  <c:v>1.94427416033306</c:v>
                </c:pt>
                <c:pt idx="3075">
                  <c:v>1.9442617387347001</c:v>
                </c:pt>
                <c:pt idx="3076">
                  <c:v>1.9442387728055399</c:v>
                </c:pt>
                <c:pt idx="3077">
                  <c:v>1.9442617387355501</c:v>
                </c:pt>
                <c:pt idx="3078">
                  <c:v>1.9442741603325699</c:v>
                </c:pt>
                <c:pt idx="3085">
                  <c:v>1.9442743763214101</c:v>
                </c:pt>
                <c:pt idx="3086">
                  <c:v>1.9442760571725199</c:v>
                </c:pt>
                <c:pt idx="3093">
                  <c:v>1.94427620232251</c:v>
                </c:pt>
                <c:pt idx="3094">
                  <c:v>1.9442762023222599</c:v>
                </c:pt>
                <c:pt idx="3095">
                  <c:v>1.9442762023220601</c:v>
                </c:pt>
                <c:pt idx="3096">
                  <c:v>1.9442758394289199</c:v>
                </c:pt>
                <c:pt idx="3097">
                  <c:v>1.9442634118223701</c:v>
                </c:pt>
                <c:pt idx="3098">
                  <c:v>1.9442404432526099</c:v>
                </c:pt>
                <c:pt idx="3099">
                  <c:v>1.9442634118209099</c:v>
                </c:pt>
                <c:pt idx="3100">
                  <c:v>1.9442758394303801</c:v>
                </c:pt>
                <c:pt idx="3107">
                  <c:v>1.9442765637969499</c:v>
                </c:pt>
                <c:pt idx="3108">
                  <c:v>1.9442966601409699</c:v>
                </c:pt>
                <c:pt idx="3116">
                  <c:v>1.94429497885739</c:v>
                </c:pt>
                <c:pt idx="3117">
                  <c:v>1.94429497885632</c:v>
                </c:pt>
                <c:pt idx="3118">
                  <c:v>1.94429497885682</c:v>
                </c:pt>
                <c:pt idx="3119">
                  <c:v>1.9442944421000601</c:v>
                </c:pt>
                <c:pt idx="3126">
                  <c:v>1.9442945618453999</c:v>
                </c:pt>
                <c:pt idx="3127">
                  <c:v>1.9442959392963299</c:v>
                </c:pt>
                <c:pt idx="3133">
                  <c:v>1.94429635638664</c:v>
                </c:pt>
                <c:pt idx="3134">
                  <c:v>1.9442963563870399</c:v>
                </c:pt>
                <c:pt idx="3135">
                  <c:v>1.94429635638608</c:v>
                </c:pt>
                <c:pt idx="3136">
                  <c:v>1.9442963563856701</c:v>
                </c:pt>
                <c:pt idx="3137">
                  <c:v>1.9442955427809001</c:v>
                </c:pt>
                <c:pt idx="3144">
                  <c:v>1.9442890595901301</c:v>
                </c:pt>
                <c:pt idx="3145">
                  <c:v>1.9442753100489101</c:v>
                </c:pt>
                <c:pt idx="3153">
                  <c:v>1.9442826129969499</c:v>
                </c:pt>
                <c:pt idx="3154">
                  <c:v>1.94428261299633</c:v>
                </c:pt>
                <c:pt idx="3155">
                  <c:v>1.94428261008322</c:v>
                </c:pt>
                <c:pt idx="3156">
                  <c:v>1.94427196668854</c:v>
                </c:pt>
                <c:pt idx="3157">
                  <c:v>1.9442826100842701</c:v>
                </c:pt>
                <c:pt idx="3164">
                  <c:v>1.94428261299714</c:v>
                </c:pt>
                <c:pt idx="3173">
                  <c:v>1.9442641768618001</c:v>
                </c:pt>
                <c:pt idx="3174">
                  <c:v>1.94426417686252</c:v>
                </c:pt>
                <c:pt idx="3175">
                  <c:v>1.94426197335356</c:v>
                </c:pt>
                <c:pt idx="3182">
                  <c:v>1.9442738257302601</c:v>
                </c:pt>
                <c:pt idx="3183">
                  <c:v>1.94420760971676</c:v>
                </c:pt>
                <c:pt idx="3192">
                  <c:v>1.94419796210451</c:v>
                </c:pt>
                <c:pt idx="3193">
                  <c:v>1.94419796210343</c:v>
                </c:pt>
                <c:pt idx="3194">
                  <c:v>1.9441979621049099</c:v>
                </c:pt>
                <c:pt idx="3195">
                  <c:v>1.9441960775587499</c:v>
                </c:pt>
                <c:pt idx="3202">
                  <c:v>1.9441976403096799</c:v>
                </c:pt>
                <c:pt idx="3203">
                  <c:v>1.9441989388399401</c:v>
                </c:pt>
                <c:pt idx="3210">
                  <c:v>1.94419926077253</c:v>
                </c:pt>
                <c:pt idx="3211">
                  <c:v>1.94419926077199</c:v>
                </c:pt>
                <c:pt idx="3212">
                  <c:v>1.9441992607715901</c:v>
                </c:pt>
                <c:pt idx="3213">
                  <c:v>1.9441984960813099</c:v>
                </c:pt>
                <c:pt idx="3220">
                  <c:v>1.9441991288340901</c:v>
                </c:pt>
                <c:pt idx="3221">
                  <c:v>1.9441991976945401</c:v>
                </c:pt>
                <c:pt idx="3228">
                  <c:v>1.94419932968269</c:v>
                </c:pt>
                <c:pt idx="3229">
                  <c:v>1.94419932968325</c:v>
                </c:pt>
                <c:pt idx="3230">
                  <c:v>1.94419932968269</c:v>
                </c:pt>
                <c:pt idx="3231">
                  <c:v>1.9441989126276999</c:v>
                </c:pt>
                <c:pt idx="3232">
                  <c:v>1.9441867129941099</c:v>
                </c:pt>
                <c:pt idx="3233">
                  <c:v>1.9441645278481301</c:v>
                </c:pt>
                <c:pt idx="3234">
                  <c:v>1.9441867129944199</c:v>
                </c:pt>
                <c:pt idx="3235">
                  <c:v>1.9441989126278301</c:v>
                </c:pt>
                <c:pt idx="3242">
                  <c:v>1.94419940333514</c:v>
                </c:pt>
                <c:pt idx="3243">
                  <c:v>1.9442021380219101</c:v>
                </c:pt>
                <c:pt idx="3251">
                  <c:v>1.9442020643909901</c:v>
                </c:pt>
                <c:pt idx="3252">
                  <c:v>1.94420206439111</c:v>
                </c:pt>
                <c:pt idx="3253">
                  <c:v>1.94420206439058</c:v>
                </c:pt>
                <c:pt idx="3254">
                  <c:v>1.94420042329537</c:v>
                </c:pt>
                <c:pt idx="3261">
                  <c:v>1.9441891307585699</c:v>
                </c:pt>
                <c:pt idx="3262">
                  <c:v>1.94408961931493</c:v>
                </c:pt>
                <c:pt idx="3270">
                  <c:v>1.94410255871482</c:v>
                </c:pt>
                <c:pt idx="3271">
                  <c:v>1.94410255871481</c:v>
                </c:pt>
                <c:pt idx="3272">
                  <c:v>1.9441024081404701</c:v>
                </c:pt>
                <c:pt idx="3273">
                  <c:v>1.9440911774032199</c:v>
                </c:pt>
                <c:pt idx="3274">
                  <c:v>1.94410240814088</c:v>
                </c:pt>
                <c:pt idx="3281">
                  <c:v>1.94410260795154</c:v>
                </c:pt>
                <c:pt idx="3282">
                  <c:v>1.94410173432638</c:v>
                </c:pt>
                <c:pt idx="3290">
                  <c:v>1.94410168506601</c:v>
                </c:pt>
                <c:pt idx="3291">
                  <c:v>1.94410168506603</c:v>
                </c:pt>
                <c:pt idx="3292">
                  <c:v>1.94409527746919</c:v>
                </c:pt>
                <c:pt idx="3299">
                  <c:v>1.9441016850650401</c:v>
                </c:pt>
                <c:pt idx="3300">
                  <c:v>1.94411731594507</c:v>
                </c:pt>
                <c:pt idx="3308">
                  <c:v>1.9441073013038299</c:v>
                </c:pt>
                <c:pt idx="3309">
                  <c:v>1.94410475378618</c:v>
                </c:pt>
                <c:pt idx="3316">
                  <c:v>1.9441083884505099</c:v>
                </c:pt>
                <c:pt idx="3317">
                  <c:v>1.9441247208180099</c:v>
                </c:pt>
                <c:pt idx="3325">
                  <c:v>1.9441212530687499</c:v>
                </c:pt>
                <c:pt idx="3326">
                  <c:v>1.9441212530691401</c:v>
                </c:pt>
                <c:pt idx="3327">
                  <c:v>1.9441212530679099</c:v>
                </c:pt>
                <c:pt idx="3328">
                  <c:v>1.9441205636749801</c:v>
                </c:pt>
                <c:pt idx="3335">
                  <c:v>1.9441212530688701</c:v>
                </c:pt>
                <c:pt idx="3344">
                  <c:v>1.9441284664028899</c:v>
                </c:pt>
                <c:pt idx="3345">
                  <c:v>1.9441284664037399</c:v>
                </c:pt>
                <c:pt idx="3346">
                  <c:v>1.9441284435056601</c:v>
                </c:pt>
                <c:pt idx="3347">
                  <c:v>1.9441182564572199</c:v>
                </c:pt>
                <c:pt idx="3348">
                  <c:v>1.94412844350465</c:v>
                </c:pt>
                <c:pt idx="3355">
                  <c:v>1.9441284664037</c:v>
                </c:pt>
                <c:pt idx="3363">
                  <c:v>1.9441270745378501</c:v>
                </c:pt>
                <c:pt idx="3364">
                  <c:v>1.94412707453713</c:v>
                </c:pt>
                <c:pt idx="3365">
                  <c:v>1.94412707453564</c:v>
                </c:pt>
                <c:pt idx="3366">
                  <c:v>1.9441268313125999</c:v>
                </c:pt>
                <c:pt idx="3367">
                  <c:v>1.94411578625423</c:v>
                </c:pt>
                <c:pt idx="3368">
                  <c:v>1.94412683131163</c:v>
                </c:pt>
                <c:pt idx="3375">
                  <c:v>1.94412707453677</c:v>
                </c:pt>
                <c:pt idx="3384">
                  <c:v>1.9441270745374299</c:v>
                </c:pt>
                <c:pt idx="3385">
                  <c:v>1.9441270745374599</c:v>
                </c:pt>
                <c:pt idx="3386">
                  <c:v>1.9441203730646099</c:v>
                </c:pt>
                <c:pt idx="3393">
                  <c:v>1.9441281314309899</c:v>
                </c:pt>
                <c:pt idx="3394">
                  <c:v>1.94413884302247</c:v>
                </c:pt>
                <c:pt idx="3402">
                  <c:v>1.9441377860834801</c:v>
                </c:pt>
                <c:pt idx="3403">
                  <c:v>1.9441377860818301</c:v>
                </c:pt>
                <c:pt idx="3404">
                  <c:v>1.9441364041148099</c:v>
                </c:pt>
                <c:pt idx="3411">
                  <c:v>1.94413954924113</c:v>
                </c:pt>
                <c:pt idx="3412">
                  <c:v>1.9441458959446301</c:v>
                </c:pt>
                <c:pt idx="3420">
                  <c:v>1.9441435441258701</c:v>
                </c:pt>
                <c:pt idx="3421">
                  <c:v>1.94414354412516</c:v>
                </c:pt>
                <c:pt idx="3422">
                  <c:v>1.94414354412491</c:v>
                </c:pt>
                <c:pt idx="3423">
                  <c:v>1.9441427738602499</c:v>
                </c:pt>
                <c:pt idx="3430">
                  <c:v>1.9441435441269701</c:v>
                </c:pt>
                <c:pt idx="3439">
                  <c:v>1.9441523167844299</c:v>
                </c:pt>
                <c:pt idx="3440">
                  <c:v>1.94415231678321</c:v>
                </c:pt>
                <c:pt idx="3441">
                  <c:v>1.9441478826060901</c:v>
                </c:pt>
                <c:pt idx="3448">
                  <c:v>1.94415261326272</c:v>
                </c:pt>
                <c:pt idx="3449">
                  <c:v>1.9441498205293499</c:v>
                </c:pt>
                <c:pt idx="3457">
                  <c:v>1.9441495218965199</c:v>
                </c:pt>
                <c:pt idx="3458">
                  <c:v>1.94414819724425</c:v>
                </c:pt>
                <c:pt idx="3465">
                  <c:v>1.9441492172402199</c:v>
                </c:pt>
                <c:pt idx="3466">
                  <c:v>1.94415223524306</c:v>
                </c:pt>
                <c:pt idx="3473">
                  <c:v>1.94415254014553</c:v>
                </c:pt>
                <c:pt idx="3474">
                  <c:v>1.9441525401442501</c:v>
                </c:pt>
                <c:pt idx="3475">
                  <c:v>1.94415254014607</c:v>
                </c:pt>
                <c:pt idx="3476">
                  <c:v>1.94415181546184</c:v>
                </c:pt>
                <c:pt idx="3483">
                  <c:v>1.94415308160512</c:v>
                </c:pt>
                <c:pt idx="3484">
                  <c:v>1.94415717974466</c:v>
                </c:pt>
                <c:pt idx="3492">
                  <c:v>1.94415663835695</c:v>
                </c:pt>
                <c:pt idx="3493">
                  <c:v>1.9441566383582101</c:v>
                </c:pt>
                <c:pt idx="3494">
                  <c:v>1.94415241292456</c:v>
                </c:pt>
                <c:pt idx="3501">
                  <c:v>1.94415677734878</c:v>
                </c:pt>
                <c:pt idx="3502">
                  <c:v>1.94417931410404</c:v>
                </c:pt>
                <c:pt idx="3510">
                  <c:v>1.9441764201392899</c:v>
                </c:pt>
                <c:pt idx="3511">
                  <c:v>1.9441764201386</c:v>
                </c:pt>
                <c:pt idx="3512">
                  <c:v>1.94417361751686</c:v>
                </c:pt>
                <c:pt idx="3519">
                  <c:v>1.94417642013887</c:v>
                </c:pt>
                <c:pt idx="3520">
                  <c:v>1.94416911873487</c:v>
                </c:pt>
                <c:pt idx="3528">
                  <c:v>1.94416442437948</c:v>
                </c:pt>
                <c:pt idx="3529">
                  <c:v>1.9441634424733201</c:v>
                </c:pt>
                <c:pt idx="3536">
                  <c:v>1.94415628882929</c:v>
                </c:pt>
                <c:pt idx="3537">
                  <c:v>1.94427101865066</c:v>
                </c:pt>
                <c:pt idx="3546">
                  <c:v>1.9442702270566901</c:v>
                </c:pt>
                <c:pt idx="3547">
                  <c:v>1.9442702270557199</c:v>
                </c:pt>
                <c:pt idx="3548">
                  <c:v>1.9442702270566901</c:v>
                </c:pt>
                <c:pt idx="3549">
                  <c:v>1.9442693162217899</c:v>
                </c:pt>
                <c:pt idx="3556">
                  <c:v>1.94427084189602</c:v>
                </c:pt>
                <c:pt idx="3557">
                  <c:v>1.9442712439393599</c:v>
                </c:pt>
                <c:pt idx="3565">
                  <c:v>1.94427062862663</c:v>
                </c:pt>
                <c:pt idx="3566">
                  <c:v>1.9442706286257501</c:v>
                </c:pt>
                <c:pt idx="3567">
                  <c:v>1.9442677202907701</c:v>
                </c:pt>
                <c:pt idx="3574">
                  <c:v>1.94427492165576</c:v>
                </c:pt>
                <c:pt idx="3575">
                  <c:v>1.9442549742269399</c:v>
                </c:pt>
                <c:pt idx="3583">
                  <c:v>1.9442491477199599</c:v>
                </c:pt>
                <c:pt idx="3584">
                  <c:v>1.9442485621729999</c:v>
                </c:pt>
                <c:pt idx="3591">
                  <c:v>1.94424932516133</c:v>
                </c:pt>
                <c:pt idx="3592">
                  <c:v>1.94424925753518</c:v>
                </c:pt>
                <c:pt idx="3601">
                  <c:v>1.9442490801026899</c:v>
                </c:pt>
                <c:pt idx="3602">
                  <c:v>1.9442490801022601</c:v>
                </c:pt>
                <c:pt idx="3603">
                  <c:v>1.9442490801037999</c:v>
                </c:pt>
                <c:pt idx="3604">
                  <c:v>1.9442466732129899</c:v>
                </c:pt>
                <c:pt idx="3611">
                  <c:v>1.94424927754418</c:v>
                </c:pt>
                <c:pt idx="3612">
                  <c:v>1.94425143063703</c:v>
                </c:pt>
                <c:pt idx="3621">
                  <c:v>1.94425123335244</c:v>
                </c:pt>
                <c:pt idx="3622">
                  <c:v>1.9442512333514299</c:v>
                </c:pt>
                <c:pt idx="3623">
                  <c:v>1.9442512333516</c:v>
                </c:pt>
                <c:pt idx="3624">
                  <c:v>1.9442485135860701</c:v>
                </c:pt>
                <c:pt idx="3631">
                  <c:v>1.9442508425562799</c:v>
                </c:pt>
                <c:pt idx="3632">
                  <c:v>1.9442546107674401</c:v>
                </c:pt>
                <c:pt idx="3639">
                  <c:v>1.94425500172498</c:v>
                </c:pt>
                <c:pt idx="3640">
                  <c:v>1.94425500172529</c:v>
                </c:pt>
                <c:pt idx="3641">
                  <c:v>1.94425500172525</c:v>
                </c:pt>
                <c:pt idx="3642">
                  <c:v>1.9442545892576</c:v>
                </c:pt>
                <c:pt idx="3643">
                  <c:v>1.9442436535709999</c:v>
                </c:pt>
                <c:pt idx="3644">
                  <c:v>1.94422400882757</c:v>
                </c:pt>
                <c:pt idx="3645">
                  <c:v>1.94424365357097</c:v>
                </c:pt>
                <c:pt idx="3646">
                  <c:v>1.94425458925872</c:v>
                </c:pt>
                <c:pt idx="3653">
                  <c:v>1.94425500172554</c:v>
                </c:pt>
                <c:pt idx="3660">
                  <c:v>1.9442532617563899</c:v>
                </c:pt>
                <c:pt idx="3661">
                  <c:v>1.94425326175681</c:v>
                </c:pt>
                <c:pt idx="3662">
                  <c:v>1.9442532617566699</c:v>
                </c:pt>
                <c:pt idx="3663">
                  <c:v>1.9442532617571</c:v>
                </c:pt>
                <c:pt idx="3664">
                  <c:v>1.9442532617571799</c:v>
                </c:pt>
                <c:pt idx="3665">
                  <c:v>1.94425326175678</c:v>
                </c:pt>
                <c:pt idx="3666">
                  <c:v>1.94425326175568</c:v>
                </c:pt>
                <c:pt idx="3667">
                  <c:v>1.94425326175568</c:v>
                </c:pt>
                <c:pt idx="3668">
                  <c:v>1.94426136775081</c:v>
                </c:pt>
                <c:pt idx="3669">
                  <c:v>1.94425912592798</c:v>
                </c:pt>
                <c:pt idx="3670">
                  <c:v>1.9442613677516001</c:v>
                </c:pt>
                <c:pt idx="3671">
                  <c:v>1.94425912592802</c:v>
                </c:pt>
                <c:pt idx="3672">
                  <c:v>1.9442613677510501</c:v>
                </c:pt>
                <c:pt idx="3673">
                  <c:v>1.9442591259269799</c:v>
                </c:pt>
                <c:pt idx="3674">
                  <c:v>1.9442613677510601</c:v>
                </c:pt>
                <c:pt idx="3675">
                  <c:v>1.94425912592802</c:v>
                </c:pt>
                <c:pt idx="3676">
                  <c:v>1.9442613677517699</c:v>
                </c:pt>
                <c:pt idx="3677">
                  <c:v>1.94425912592685</c:v>
                </c:pt>
                <c:pt idx="3678">
                  <c:v>1.9442613677521501</c:v>
                </c:pt>
                <c:pt idx="3679">
                  <c:v>1.94425912592609</c:v>
                </c:pt>
                <c:pt idx="3680">
                  <c:v>1.9442613677510601</c:v>
                </c:pt>
                <c:pt idx="3681">
                  <c:v>1.94425912592774</c:v>
                </c:pt>
                <c:pt idx="3688">
                  <c:v>1.94425326175625</c:v>
                </c:pt>
                <c:pt idx="3693">
                  <c:v>1.94425717593148</c:v>
                </c:pt>
                <c:pt idx="3694">
                  <c:v>1.94425717593055</c:v>
                </c:pt>
                <c:pt idx="3695">
                  <c:v>1.9442552181568999</c:v>
                </c:pt>
                <c:pt idx="3702">
                  <c:v>1.9442566436528601</c:v>
                </c:pt>
                <c:pt idx="3703">
                  <c:v>1.94425655060284</c:v>
                </c:pt>
                <c:pt idx="3709">
                  <c:v>1.94425708317151</c:v>
                </c:pt>
                <c:pt idx="3710">
                  <c:v>1.94425708317188</c:v>
                </c:pt>
                <c:pt idx="3711">
                  <c:v>1.9442570831716299</c:v>
                </c:pt>
                <c:pt idx="3712">
                  <c:v>1.9442570831720301</c:v>
                </c:pt>
                <c:pt idx="3713">
                  <c:v>1.9442568581655599</c:v>
                </c:pt>
                <c:pt idx="3714">
                  <c:v>1.94425755060327</c:v>
                </c:pt>
                <c:pt idx="3715">
                  <c:v>1.94425983994214</c:v>
                </c:pt>
                <c:pt idx="3716">
                  <c:v>1.9442575506020501</c:v>
                </c:pt>
                <c:pt idx="3717">
                  <c:v>1.94425685816658</c:v>
                </c:pt>
                <c:pt idx="3724">
                  <c:v>1.9442570831733299</c:v>
                </c:pt>
                <c:pt idx="3729">
                  <c:v>1.9442542124982101</c:v>
                </c:pt>
                <c:pt idx="3730">
                  <c:v>1.94425421249663</c:v>
                </c:pt>
                <c:pt idx="3731">
                  <c:v>1.9442542124970399</c:v>
                </c:pt>
                <c:pt idx="3732">
                  <c:v>1.9442529612477799</c:v>
                </c:pt>
                <c:pt idx="3739">
                  <c:v>1.9442546462200001</c:v>
                </c:pt>
                <c:pt idx="3740">
                  <c:v>1.94425812274523</c:v>
                </c:pt>
                <c:pt idx="3748">
                  <c:v>1.9442576884393299</c:v>
                </c:pt>
                <c:pt idx="3749">
                  <c:v>1.9442576884401399</c:v>
                </c:pt>
                <c:pt idx="3750">
                  <c:v>1.9442554347491801</c:v>
                </c:pt>
                <c:pt idx="3757">
                  <c:v>1.9442578902515899</c:v>
                </c:pt>
                <c:pt idx="3758">
                  <c:v>1.9442705931594899</c:v>
                </c:pt>
                <c:pt idx="3767">
                  <c:v>1.9442721787147299</c:v>
                </c:pt>
                <c:pt idx="3768">
                  <c:v>1.9442721787155699</c:v>
                </c:pt>
                <c:pt idx="3769">
                  <c:v>1.9442721787158601</c:v>
                </c:pt>
                <c:pt idx="3770">
                  <c:v>1.94427143732207</c:v>
                </c:pt>
                <c:pt idx="3777">
                  <c:v>1.9442721787164901</c:v>
                </c:pt>
                <c:pt idx="3786">
                  <c:v>1.9442717802466001</c:v>
                </c:pt>
                <c:pt idx="3787">
                  <c:v>1.9442717802469101</c:v>
                </c:pt>
                <c:pt idx="3788">
                  <c:v>1.9442667134623399</c:v>
                </c:pt>
                <c:pt idx="3795">
                  <c:v>1.9442723166953999</c:v>
                </c:pt>
                <c:pt idx="3796">
                  <c:v>1.9442717918400101</c:v>
                </c:pt>
                <c:pt idx="3803">
                  <c:v>1.94427125578441</c:v>
                </c:pt>
                <c:pt idx="3804">
                  <c:v>1.9442712557861099</c:v>
                </c:pt>
                <c:pt idx="3805">
                  <c:v>1.94427125578607</c:v>
                </c:pt>
                <c:pt idx="3806">
                  <c:v>1.94427074096102</c:v>
                </c:pt>
                <c:pt idx="3807">
                  <c:v>1.9442681626063301</c:v>
                </c:pt>
                <c:pt idx="3808">
                  <c:v>1.9442646593250601</c:v>
                </c:pt>
                <c:pt idx="3809">
                  <c:v>1.94426123573779</c:v>
                </c:pt>
                <c:pt idx="3810">
                  <c:v>1.94426465932571</c:v>
                </c:pt>
                <c:pt idx="3811">
                  <c:v>1.9442681626072</c:v>
                </c:pt>
                <c:pt idx="3812">
                  <c:v>1.94427074096102</c:v>
                </c:pt>
                <c:pt idx="3819">
                  <c:v>1.9442652132756399</c:v>
                </c:pt>
                <c:pt idx="3820">
                  <c:v>1.94427211822056</c:v>
                </c:pt>
                <c:pt idx="3827">
                  <c:v>1.94427816911656</c:v>
                </c:pt>
                <c:pt idx="3828">
                  <c:v>1.94427816911721</c:v>
                </c:pt>
                <c:pt idx="3829">
                  <c:v>1.94427816911769</c:v>
                </c:pt>
                <c:pt idx="3830">
                  <c:v>1.94427816911657</c:v>
                </c:pt>
                <c:pt idx="3831">
                  <c:v>1.9442780356536999</c:v>
                </c:pt>
                <c:pt idx="3832">
                  <c:v>1.94427871443754</c:v>
                </c:pt>
                <c:pt idx="3833">
                  <c:v>1.94428110534832</c:v>
                </c:pt>
                <c:pt idx="3834">
                  <c:v>1.9442844532541601</c:v>
                </c:pt>
                <c:pt idx="3835">
                  <c:v>1.94428110534836</c:v>
                </c:pt>
                <c:pt idx="3836">
                  <c:v>1.9442787144375699</c:v>
                </c:pt>
                <c:pt idx="3837">
                  <c:v>1.9442780356553</c:v>
                </c:pt>
                <c:pt idx="3844">
                  <c:v>1.9442781691175399</c:v>
                </c:pt>
                <c:pt idx="3853">
                  <c:v>1.9442635849233301</c:v>
                </c:pt>
                <c:pt idx="3854">
                  <c:v>1.94425876112081</c:v>
                </c:pt>
                <c:pt idx="3861">
                  <c:v>1.94426349518606</c:v>
                </c:pt>
                <c:pt idx="3862">
                  <c:v>1.94425246141393</c:v>
                </c:pt>
                <c:pt idx="3869">
                  <c:v>1.9442558827918801</c:v>
                </c:pt>
                <c:pt idx="3870">
                  <c:v>1.9442558827916401</c:v>
                </c:pt>
                <c:pt idx="3871">
                  <c:v>1.9442558827908101</c:v>
                </c:pt>
                <c:pt idx="3872">
                  <c:v>1.9442558512000201</c:v>
                </c:pt>
                <c:pt idx="3873">
                  <c:v>1.94424688602775</c:v>
                </c:pt>
                <c:pt idx="3874">
                  <c:v>1.94425585120039</c:v>
                </c:pt>
                <c:pt idx="3881">
                  <c:v>1.9442559055099899</c:v>
                </c:pt>
                <c:pt idx="3882">
                  <c:v>1.9442615797160501</c:v>
                </c:pt>
                <c:pt idx="3890">
                  <c:v>1.9442615571706701</c:v>
                </c:pt>
                <c:pt idx="3891">
                  <c:v>1.9442615571691499</c:v>
                </c:pt>
                <c:pt idx="3892">
                  <c:v>1.94426146242766</c:v>
                </c:pt>
                <c:pt idx="3893">
                  <c:v>1.9442521742057399</c:v>
                </c:pt>
                <c:pt idx="3894">
                  <c:v>1.9442614624285299</c:v>
                </c:pt>
                <c:pt idx="3901">
                  <c:v>1.94425781716749</c:v>
                </c:pt>
                <c:pt idx="3902">
                  <c:v>1.94427856534933</c:v>
                </c:pt>
                <c:pt idx="3911">
                  <c:v>1.9442822986155801</c:v>
                </c:pt>
                <c:pt idx="3912">
                  <c:v>1.94428229861599</c:v>
                </c:pt>
                <c:pt idx="3913">
                  <c:v>1.9442822986155901</c:v>
                </c:pt>
                <c:pt idx="3914">
                  <c:v>1.9442802829285299</c:v>
                </c:pt>
                <c:pt idx="3921">
                  <c:v>1.9442830449297199</c:v>
                </c:pt>
                <c:pt idx="3922">
                  <c:v>1.94427952869369</c:v>
                </c:pt>
                <c:pt idx="3930">
                  <c:v>1.94427878200725</c:v>
                </c:pt>
                <c:pt idx="3931">
                  <c:v>1.9442787820090199</c:v>
                </c:pt>
                <c:pt idx="3932">
                  <c:v>1.9442761044421999</c:v>
                </c:pt>
                <c:pt idx="3939">
                  <c:v>1.9442786261424401</c:v>
                </c:pt>
                <c:pt idx="3940">
                  <c:v>1.94427988510255</c:v>
                </c:pt>
                <c:pt idx="3947">
                  <c:v>1.94428004146901</c:v>
                </c:pt>
                <c:pt idx="3948">
                  <c:v>1.94428004146818</c:v>
                </c:pt>
                <c:pt idx="3949">
                  <c:v>1.9442800414694901</c:v>
                </c:pt>
                <c:pt idx="3950">
                  <c:v>1.9442798219538</c:v>
                </c:pt>
                <c:pt idx="3951">
                  <c:v>1.9442776987740999</c:v>
                </c:pt>
                <c:pt idx="3952">
                  <c:v>1.9442745667312999</c:v>
                </c:pt>
                <c:pt idx="3953">
                  <c:v>1.9442776987727199</c:v>
                </c:pt>
                <c:pt idx="3954">
                  <c:v>1.94427982195497</c:v>
                </c:pt>
                <c:pt idx="3961">
                  <c:v>1.9442801714006599</c:v>
                </c:pt>
                <c:pt idx="3962">
                  <c:v>1.9442791846520999</c:v>
                </c:pt>
                <c:pt idx="3970">
                  <c:v>1.94427905469692</c:v>
                </c:pt>
                <c:pt idx="3971">
                  <c:v>1.94427273711514</c:v>
                </c:pt>
                <c:pt idx="3978">
                  <c:v>1.94427916650405</c:v>
                </c:pt>
                <c:pt idx="3979">
                  <c:v>1.9442803678748</c:v>
                </c:pt>
                <c:pt idx="3986">
                  <c:v>1.9442803174932599</c:v>
                </c:pt>
                <c:pt idx="3987">
                  <c:v>1.9442803174938399</c:v>
                </c:pt>
                <c:pt idx="3988">
                  <c:v>1.9442803174932599</c:v>
                </c:pt>
                <c:pt idx="3989">
                  <c:v>1.94427975852357</c:v>
                </c:pt>
                <c:pt idx="3996">
                  <c:v>1.9442803174933001</c:v>
                </c:pt>
                <c:pt idx="4005">
                  <c:v>1.9442811703084799</c:v>
                </c:pt>
                <c:pt idx="4006">
                  <c:v>1.9442811703082099</c:v>
                </c:pt>
                <c:pt idx="4007">
                  <c:v>1.9442811703087199</c:v>
                </c:pt>
                <c:pt idx="4008">
                  <c:v>1.9442807181780799</c:v>
                </c:pt>
                <c:pt idx="4015">
                  <c:v>1.94428138282009</c:v>
                </c:pt>
                <c:pt idx="4016">
                  <c:v>1.93907124109667</c:v>
                </c:pt>
                <c:pt idx="4024">
                  <c:v>1.9390710305793899</c:v>
                </c:pt>
                <c:pt idx="4025">
                  <c:v>1.9390710305790799</c:v>
                </c:pt>
                <c:pt idx="4026">
                  <c:v>1.9390688343264599</c:v>
                </c:pt>
                <c:pt idx="4033">
                  <c:v>1.93907014386719</c:v>
                </c:pt>
                <c:pt idx="4034">
                  <c:v>1.9390696933317799</c:v>
                </c:pt>
                <c:pt idx="4040">
                  <c:v>1.9390705801388901</c:v>
                </c:pt>
                <c:pt idx="4041">
                  <c:v>1.9390705801383199</c:v>
                </c:pt>
                <c:pt idx="4042">
                  <c:v>1.93907058013848</c:v>
                </c:pt>
                <c:pt idx="4043">
                  <c:v>1.9390705801388799</c:v>
                </c:pt>
                <c:pt idx="4044">
                  <c:v>1.9390702320286299</c:v>
                </c:pt>
                <c:pt idx="4045">
                  <c:v>1.93906780352936</c:v>
                </c:pt>
                <c:pt idx="4046">
                  <c:v>1.93906435722574</c:v>
                </c:pt>
                <c:pt idx="4047">
                  <c:v>1.9390609434952899</c:v>
                </c:pt>
                <c:pt idx="4048">
                  <c:v>1.9390643572255899</c:v>
                </c:pt>
                <c:pt idx="4049">
                  <c:v>1.93906780352936</c:v>
                </c:pt>
                <c:pt idx="4050">
                  <c:v>1.93907023202822</c:v>
                </c:pt>
                <c:pt idx="4057">
                  <c:v>1.9390705801388799</c:v>
                </c:pt>
                <c:pt idx="4062">
                  <c:v>1.93907366095849</c:v>
                </c:pt>
                <c:pt idx="4063">
                  <c:v>1.9390736609575401</c:v>
                </c:pt>
                <c:pt idx="4064">
                  <c:v>1.93907366095626</c:v>
                </c:pt>
                <c:pt idx="4065">
                  <c:v>1.9390731300508599</c:v>
                </c:pt>
                <c:pt idx="4072">
                  <c:v>1.93900897495816</c:v>
                </c:pt>
                <c:pt idx="4073">
                  <c:v>1.9393855360837999</c:v>
                </c:pt>
                <c:pt idx="4083">
                  <c:v>1.9394503770442699</c:v>
                </c:pt>
                <c:pt idx="4084">
                  <c:v>1.9394503770437199</c:v>
                </c:pt>
                <c:pt idx="4085">
                  <c:v>1.9394496905131799</c:v>
                </c:pt>
                <c:pt idx="4092">
                  <c:v>1.93945015393531</c:v>
                </c:pt>
                <c:pt idx="4093">
                  <c:v>1.9394491419417701</c:v>
                </c:pt>
                <c:pt idx="4099">
                  <c:v>1.9394493650436799</c:v>
                </c:pt>
                <c:pt idx="4100">
                  <c:v>1.93944936504382</c:v>
                </c:pt>
                <c:pt idx="4101">
                  <c:v>1.9394493650442399</c:v>
                </c:pt>
                <c:pt idx="4102">
                  <c:v>1.9394493650425499</c:v>
                </c:pt>
                <c:pt idx="4103">
                  <c:v>1.93944919414703</c:v>
                </c:pt>
                <c:pt idx="4104">
                  <c:v>1.9394469927745499</c:v>
                </c:pt>
                <c:pt idx="4105">
                  <c:v>1.9394436378700901</c:v>
                </c:pt>
                <c:pt idx="4106">
                  <c:v>1.93944018183689</c:v>
                </c:pt>
                <c:pt idx="4107">
                  <c:v>1.93944363786937</c:v>
                </c:pt>
                <c:pt idx="4108">
                  <c:v>1.9394469927745499</c:v>
                </c:pt>
                <c:pt idx="4109">
                  <c:v>1.9394491941466201</c:v>
                </c:pt>
                <c:pt idx="4116">
                  <c:v>1.93944936504383</c:v>
                </c:pt>
                <c:pt idx="4121">
                  <c:v>1.93944594771986</c:v>
                </c:pt>
                <c:pt idx="4122">
                  <c:v>1.9394459477191399</c:v>
                </c:pt>
                <c:pt idx="4123">
                  <c:v>1.93944594771905</c:v>
                </c:pt>
                <c:pt idx="4124">
                  <c:v>1.9394451754033</c:v>
                </c:pt>
                <c:pt idx="4131">
                  <c:v>1.9394467036603</c:v>
                </c:pt>
                <c:pt idx="4132">
                  <c:v>1.9394618760995901</c:v>
                </c:pt>
                <c:pt idx="4140">
                  <c:v>1.93946111979637</c:v>
                </c:pt>
                <c:pt idx="4141">
                  <c:v>1.9394611197952401</c:v>
                </c:pt>
                <c:pt idx="4142">
                  <c:v>1.9394541855605001</c:v>
                </c:pt>
                <c:pt idx="4149">
                  <c:v>1.9394681417289501</c:v>
                </c:pt>
                <c:pt idx="4150">
                  <c:v>1.9394628921716299</c:v>
                </c:pt>
                <c:pt idx="4159">
                  <c:v>1.93945587021775</c:v>
                </c:pt>
                <c:pt idx="4160">
                  <c:v>1.9394558702189999</c:v>
                </c:pt>
                <c:pt idx="4161">
                  <c:v>1.93945587021829</c:v>
                </c:pt>
                <c:pt idx="4162">
                  <c:v>1.9394542996677799</c:v>
                </c:pt>
                <c:pt idx="4169">
                  <c:v>1.9394544639868201</c:v>
                </c:pt>
                <c:pt idx="4170">
                  <c:v>1.93945458772531</c:v>
                </c:pt>
                <c:pt idx="4178">
                  <c:v>1.9394564468088999</c:v>
                </c:pt>
                <c:pt idx="4179">
                  <c:v>1.93945644681044</c:v>
                </c:pt>
                <c:pt idx="4180">
                  <c:v>1.9394564468089099</c:v>
                </c:pt>
                <c:pt idx="4181">
                  <c:v>1.93945584318214</c:v>
                </c:pt>
                <c:pt idx="4188">
                  <c:v>1.9394563453915901</c:v>
                </c:pt>
                <c:pt idx="4189">
                  <c:v>1.93946604431833</c:v>
                </c:pt>
                <c:pt idx="4198">
                  <c:v>1.9394631800206901</c:v>
                </c:pt>
                <c:pt idx="4199">
                  <c:v>1.93946246147836</c:v>
                </c:pt>
                <c:pt idx="4206">
                  <c:v>1.9394636243342001</c:v>
                </c:pt>
                <c:pt idx="4207">
                  <c:v>1.9394647030113601</c:v>
                </c:pt>
                <c:pt idx="4215">
                  <c:v>1.93946425842432</c:v>
                </c:pt>
                <c:pt idx="4216">
                  <c:v>1.9394642584235999</c:v>
                </c:pt>
                <c:pt idx="4217">
                  <c:v>1.93945867761032</c:v>
                </c:pt>
                <c:pt idx="4224">
                  <c:v>1.93946367949808</c:v>
                </c:pt>
                <c:pt idx="4225">
                  <c:v>1.93946052674509</c:v>
                </c:pt>
                <c:pt idx="4232">
                  <c:v>1.9394611073438499</c:v>
                </c:pt>
                <c:pt idx="4233">
                  <c:v>1.93946110734594</c:v>
                </c:pt>
                <c:pt idx="4234">
                  <c:v>1.93946110734593</c:v>
                </c:pt>
                <c:pt idx="4235">
                  <c:v>1.93946062181848</c:v>
                </c:pt>
                <c:pt idx="4242">
                  <c:v>1.9394611073465</c:v>
                </c:pt>
                <c:pt idx="4251">
                  <c:v>1.93945738953747</c:v>
                </c:pt>
                <c:pt idx="4252">
                  <c:v>1.93945620355148</c:v>
                </c:pt>
                <c:pt idx="4259">
                  <c:v>1.9394592835064399</c:v>
                </c:pt>
                <c:pt idx="4260">
                  <c:v>1.93946268277073</c:v>
                </c:pt>
                <c:pt idx="4269">
                  <c:v>1.93946078677421</c:v>
                </c:pt>
                <c:pt idx="4270">
                  <c:v>1.9394566654744201</c:v>
                </c:pt>
                <c:pt idx="4277">
                  <c:v>1.9394595824212799</c:v>
                </c:pt>
                <c:pt idx="4278">
                  <c:v>1.9394624314731099</c:v>
                </c:pt>
                <c:pt idx="4285">
                  <c:v>1.93946363686391</c:v>
                </c:pt>
                <c:pt idx="4286">
                  <c:v>1.93946363686448</c:v>
                </c:pt>
                <c:pt idx="4287">
                  <c:v>1.9394636368628</c:v>
                </c:pt>
                <c:pt idx="4288">
                  <c:v>1.93946349154139</c:v>
                </c:pt>
                <c:pt idx="4289">
                  <c:v>1.9394542849891001</c:v>
                </c:pt>
                <c:pt idx="4290">
                  <c:v>1.9394634915397</c:v>
                </c:pt>
                <c:pt idx="4297">
                  <c:v>1.93946581842885</c:v>
                </c:pt>
                <c:pt idx="4298">
                  <c:v>1.9394664574238201</c:v>
                </c:pt>
                <c:pt idx="4307">
                  <c:v>1.93945915385039</c:v>
                </c:pt>
                <c:pt idx="4308">
                  <c:v>1.93945862357725</c:v>
                </c:pt>
                <c:pt idx="4315">
                  <c:v>1.9394696672674601</c:v>
                </c:pt>
                <c:pt idx="4316">
                  <c:v>1.9398343905504101</c:v>
                </c:pt>
                <c:pt idx="4325">
                  <c:v>1.93982161806567</c:v>
                </c:pt>
                <c:pt idx="4326">
                  <c:v>1.9398216180671899</c:v>
                </c:pt>
                <c:pt idx="4327">
                  <c:v>1.93982161806647</c:v>
                </c:pt>
                <c:pt idx="4328">
                  <c:v>1.93982125394825</c:v>
                </c:pt>
                <c:pt idx="4329">
                  <c:v>1.93981154166991</c:v>
                </c:pt>
                <c:pt idx="4330">
                  <c:v>1.93979407006864</c:v>
                </c:pt>
                <c:pt idx="4331">
                  <c:v>1.9398115416697399</c:v>
                </c:pt>
                <c:pt idx="4332">
                  <c:v>1.93982125394774</c:v>
                </c:pt>
                <c:pt idx="4339">
                  <c:v>1.9398216187413699</c:v>
                </c:pt>
                <c:pt idx="4340">
                  <c:v>1.9398214393698301</c:v>
                </c:pt>
                <c:pt idx="4348">
                  <c:v>1.93982143866769</c:v>
                </c:pt>
                <c:pt idx="4349">
                  <c:v>1.9398214386663299</c:v>
                </c:pt>
                <c:pt idx="4350">
                  <c:v>1.9398175595913401</c:v>
                </c:pt>
                <c:pt idx="4357">
                  <c:v>1.9398284225095901</c:v>
                </c:pt>
                <c:pt idx="4358">
                  <c:v>1.93984117135684</c:v>
                </c:pt>
                <c:pt idx="4367">
                  <c:v>1.93983418357875</c:v>
                </c:pt>
                <c:pt idx="4368">
                  <c:v>1.9398327734216301</c:v>
                </c:pt>
                <c:pt idx="4375">
                  <c:v>1.93983015248018</c:v>
                </c:pt>
                <c:pt idx="4376">
                  <c:v>1.9398332725632099</c:v>
                </c:pt>
                <c:pt idx="4385">
                  <c:v>1.93983730565746</c:v>
                </c:pt>
                <c:pt idx="4386">
                  <c:v>1.93983730565802</c:v>
                </c:pt>
                <c:pt idx="4387">
                  <c:v>1.93983730565757</c:v>
                </c:pt>
                <c:pt idx="4388">
                  <c:v>1.9398368653000899</c:v>
                </c:pt>
                <c:pt idx="4395">
                  <c:v>1.9398373056572999</c:v>
                </c:pt>
                <c:pt idx="4404">
                  <c:v>1.93983264183732</c:v>
                </c:pt>
                <c:pt idx="4405">
                  <c:v>1.9398317151265101</c:v>
                </c:pt>
                <c:pt idx="4412">
                  <c:v>1.9398325030835</c:v>
                </c:pt>
                <c:pt idx="4413">
                  <c:v>1.93983218919765</c:v>
                </c:pt>
                <c:pt idx="4420">
                  <c:v>1.9398323279905001</c:v>
                </c:pt>
                <c:pt idx="4421">
                  <c:v>1.9398323279910601</c:v>
                </c:pt>
                <c:pt idx="4422">
                  <c:v>1.9398323279907499</c:v>
                </c:pt>
                <c:pt idx="4423">
                  <c:v>1.93983200982106</c:v>
                </c:pt>
                <c:pt idx="4424">
                  <c:v>1.9398224379432401</c:v>
                </c:pt>
                <c:pt idx="4425">
                  <c:v>1.93980502883413</c:v>
                </c:pt>
                <c:pt idx="4426">
                  <c:v>1.9398224379433899</c:v>
                </c:pt>
                <c:pt idx="4427">
                  <c:v>1.9398320098228401</c:v>
                </c:pt>
                <c:pt idx="4434">
                  <c:v>1.9398323279910501</c:v>
                </c:pt>
                <c:pt idx="4442">
                  <c:v>1.9398387884957999</c:v>
                </c:pt>
                <c:pt idx="4443">
                  <c:v>1.93983878849603</c:v>
                </c:pt>
                <c:pt idx="4444">
                  <c:v>1.93983878849546</c:v>
                </c:pt>
                <c:pt idx="4445">
                  <c:v>1.9398381993204299</c:v>
                </c:pt>
                <c:pt idx="4452">
                  <c:v>1.93983864864595</c:v>
                </c:pt>
                <c:pt idx="4453">
                  <c:v>1.9398397831568599</c:v>
                </c:pt>
                <c:pt idx="4460">
                  <c:v>1.9398400404837599</c:v>
                </c:pt>
                <c:pt idx="4461">
                  <c:v>1.9398400404835201</c:v>
                </c:pt>
                <c:pt idx="4462">
                  <c:v>1.9398400404831999</c:v>
                </c:pt>
                <c:pt idx="4463">
                  <c:v>1.9398397264732501</c:v>
                </c:pt>
                <c:pt idx="4464">
                  <c:v>1.93983032728019</c:v>
                </c:pt>
                <c:pt idx="4465">
                  <c:v>1.9398132395479299</c:v>
                </c:pt>
                <c:pt idx="4466">
                  <c:v>1.93983032728099</c:v>
                </c:pt>
                <c:pt idx="4467">
                  <c:v>1.9398397264732501</c:v>
                </c:pt>
                <c:pt idx="4474">
                  <c:v>1.9398400588928999</c:v>
                </c:pt>
                <c:pt idx="4475">
                  <c:v>1.9398441643409701</c:v>
                </c:pt>
                <c:pt idx="4484">
                  <c:v>1.9398441459961699</c:v>
                </c:pt>
                <c:pt idx="4485">
                  <c:v>1.9398441459961</c:v>
                </c:pt>
                <c:pt idx="4486">
                  <c:v>1.9398439423484699</c:v>
                </c:pt>
                <c:pt idx="4487">
                  <c:v>1.9398349106013</c:v>
                </c:pt>
                <c:pt idx="4488">
                  <c:v>1.9398439423476601</c:v>
                </c:pt>
                <c:pt idx="4495">
                  <c:v>1.93984414599609</c:v>
                </c:pt>
                <c:pt idx="4502">
                  <c:v>1.93983997888474</c:v>
                </c:pt>
                <c:pt idx="4503">
                  <c:v>1.9398399788848899</c:v>
                </c:pt>
                <c:pt idx="4504">
                  <c:v>1.93983997888448</c:v>
                </c:pt>
                <c:pt idx="4505">
                  <c:v>1.93983997888418</c:v>
                </c:pt>
                <c:pt idx="4506">
                  <c:v>1.9398398993007999</c:v>
                </c:pt>
                <c:pt idx="4507">
                  <c:v>1.93983823884604</c:v>
                </c:pt>
                <c:pt idx="4508">
                  <c:v>1.9398356658495599</c:v>
                </c:pt>
                <c:pt idx="4509">
                  <c:v>1.93983823884548</c:v>
                </c:pt>
                <c:pt idx="4510">
                  <c:v>1.9398398993007999</c:v>
                </c:pt>
                <c:pt idx="4517">
                  <c:v>1.93983997888529</c:v>
                </c:pt>
                <c:pt idx="4527">
                  <c:v>1.9398421986663501</c:v>
                </c:pt>
                <c:pt idx="4528">
                  <c:v>1.9398421986674601</c:v>
                </c:pt>
                <c:pt idx="4529">
                  <c:v>1.9398421986674701</c:v>
                </c:pt>
                <c:pt idx="4530">
                  <c:v>1.9398420099575899</c:v>
                </c:pt>
                <c:pt idx="4531">
                  <c:v>1.93983333480757</c:v>
                </c:pt>
                <c:pt idx="4532">
                  <c:v>1.9398420099585501</c:v>
                </c:pt>
                <c:pt idx="4539">
                  <c:v>1.9398440979778999</c:v>
                </c:pt>
                <c:pt idx="4540">
                  <c:v>1.93986637023508</c:v>
                </c:pt>
                <c:pt idx="4549">
                  <c:v>1.93986050139012</c:v>
                </c:pt>
                <c:pt idx="4550">
                  <c:v>1.9398605013905199</c:v>
                </c:pt>
                <c:pt idx="4551">
                  <c:v>1.9398605013893999</c:v>
                </c:pt>
                <c:pt idx="4552">
                  <c:v>1.93985862374135</c:v>
                </c:pt>
                <c:pt idx="4559">
                  <c:v>1.93986231520373</c:v>
                </c:pt>
                <c:pt idx="4560">
                  <c:v>1.93985556400849</c:v>
                </c:pt>
                <c:pt idx="4568">
                  <c:v>1.9398533008507699</c:v>
                </c:pt>
                <c:pt idx="4569">
                  <c:v>1.9398533008499499</c:v>
                </c:pt>
                <c:pt idx="4570">
                  <c:v>1.93985092439524</c:v>
                </c:pt>
                <c:pt idx="4577">
                  <c:v>1.9398528870787</c:v>
                </c:pt>
                <c:pt idx="4578">
                  <c:v>1.9398544186881199</c:v>
                </c:pt>
                <c:pt idx="4587">
                  <c:v>1.9398548321842399</c:v>
                </c:pt>
                <c:pt idx="4588">
                  <c:v>1.93985415914611</c:v>
                </c:pt>
                <c:pt idx="4595">
                  <c:v>1.93985477021386</c:v>
                </c:pt>
                <c:pt idx="4596">
                  <c:v>1.9398552957456301</c:v>
                </c:pt>
              </c:numCache>
            </c:numRef>
          </c:val>
          <c:smooth val="0"/>
        </c:ser>
        <c:ser>
          <c:idx val="2"/>
          <c:order val="2"/>
          <c:tx>
            <c:v>Beam 3</c:v>
          </c:tx>
          <c:marker>
            <c:symbol val="none"/>
          </c:marker>
          <c:val>
            <c:numRef>
              <c:f>structure_physics!$F$1:$F$4597</c:f>
              <c:numCache>
                <c:formatCode>General</c:formatCode>
                <c:ptCount val="4597"/>
                <c:pt idx="77">
                  <c:v>6.6583842477277097E-3</c:v>
                </c:pt>
                <c:pt idx="78">
                  <c:v>9.2569489482141106E-3</c:v>
                </c:pt>
                <c:pt idx="79">
                  <c:v>9.6619494389373808E-3</c:v>
                </c:pt>
                <c:pt idx="80">
                  <c:v>1.0262016885156201E-2</c:v>
                </c:pt>
                <c:pt idx="81">
                  <c:v>1.0580212319907601E-2</c:v>
                </c:pt>
                <c:pt idx="82">
                  <c:v>1.0877258287312799E-2</c:v>
                </c:pt>
                <c:pt idx="83">
                  <c:v>1.1153212619543501E-2</c:v>
                </c:pt>
                <c:pt idx="84">
                  <c:v>1.1408214435430599E-2</c:v>
                </c:pt>
                <c:pt idx="85">
                  <c:v>1.1642483980208699E-2</c:v>
                </c:pt>
                <c:pt idx="86">
                  <c:v>1.1856322502195401E-2</c:v>
                </c:pt>
                <c:pt idx="87">
                  <c:v>1.2050112156702901E-2</c:v>
                </c:pt>
                <c:pt idx="88">
                  <c:v>1.21208654325553E-2</c:v>
                </c:pt>
                <c:pt idx="89">
                  <c:v>1.2186004772005999E-2</c:v>
                </c:pt>
                <c:pt idx="90">
                  <c:v>1.2244991293021E-2</c:v>
                </c:pt>
                <c:pt idx="91">
                  <c:v>1.22973658779403E-2</c:v>
                </c:pt>
                <c:pt idx="92">
                  <c:v>1.25646303796711E-2</c:v>
                </c:pt>
                <c:pt idx="93">
                  <c:v>1.2593424432054299E-2</c:v>
                </c:pt>
                <c:pt idx="94">
                  <c:v>1.2615976515949199E-2</c:v>
                </c:pt>
                <c:pt idx="95">
                  <c:v>1.26321686497467E-2</c:v>
                </c:pt>
                <c:pt idx="96">
                  <c:v>1.2641917202771E-2</c:v>
                </c:pt>
                <c:pt idx="104">
                  <c:v>1.2645172253088701E-2</c:v>
                </c:pt>
                <c:pt idx="105">
                  <c:v>1.2645172253088701E-2</c:v>
                </c:pt>
                <c:pt idx="106">
                  <c:v>1.2645172253088701E-2</c:v>
                </c:pt>
                <c:pt idx="107">
                  <c:v>1.2645172253088701E-2</c:v>
                </c:pt>
                <c:pt idx="108">
                  <c:v>1.2645172253088701E-2</c:v>
                </c:pt>
                <c:pt idx="109">
                  <c:v>1.2645172253088701E-2</c:v>
                </c:pt>
                <c:pt idx="110">
                  <c:v>1.26405005449433E-2</c:v>
                </c:pt>
                <c:pt idx="111">
                  <c:v>1.26265196415933E-2</c:v>
                </c:pt>
                <c:pt idx="112">
                  <c:v>1.26033325854496E-2</c:v>
                </c:pt>
                <c:pt idx="113">
                  <c:v>1.2571112378949799E-2</c:v>
                </c:pt>
                <c:pt idx="114">
                  <c:v>1.22929727086731E-2</c:v>
                </c:pt>
                <c:pt idx="115">
                  <c:v>1.2228090222243001E-2</c:v>
                </c:pt>
                <c:pt idx="116">
                  <c:v>1.21536282960564E-2</c:v>
                </c:pt>
                <c:pt idx="117">
                  <c:v>1.20704087281579E-2</c:v>
                </c:pt>
                <c:pt idx="118">
                  <c:v>1.1979433379340499E-2</c:v>
                </c:pt>
                <c:pt idx="119">
                  <c:v>1.18818922263218E-2</c:v>
                </c:pt>
                <c:pt idx="120">
                  <c:v>1.1598067708383199E-2</c:v>
                </c:pt>
                <c:pt idx="121">
                  <c:v>1.1282703450294499E-2</c:v>
                </c:pt>
                <c:pt idx="122">
                  <c:v>1.07809710065889E-2</c:v>
                </c:pt>
                <c:pt idx="123">
                  <c:v>1.0357051988241699E-2</c:v>
                </c:pt>
                <c:pt idx="124">
                  <c:v>9.8912866037696306E-3</c:v>
                </c:pt>
                <c:pt idx="125">
                  <c:v>9.3825576816256202E-3</c:v>
                </c:pt>
                <c:pt idx="126">
                  <c:v>8.8300121209593796E-3</c:v>
                </c:pt>
                <c:pt idx="127">
                  <c:v>8.2331127489603199E-3</c:v>
                </c:pt>
                <c:pt idx="128">
                  <c:v>7.5917142964873098E-3</c:v>
                </c:pt>
                <c:pt idx="129">
                  <c:v>6.6583842477277097E-3</c:v>
                </c:pt>
                <c:pt idx="130">
                  <c:v>1.15386372740027E-2</c:v>
                </c:pt>
                <c:pt idx="131">
                  <c:v>1.6963680954431501E-2</c:v>
                </c:pt>
                <c:pt idx="132">
                  <c:v>2.30604162308349E-2</c:v>
                </c:pt>
                <c:pt idx="133">
                  <c:v>2.9970948916398898E-2</c:v>
                </c:pt>
                <c:pt idx="134">
                  <c:v>3.7853497434928898E-2</c:v>
                </c:pt>
                <c:pt idx="135">
                  <c:v>4.6883047155171199E-2</c:v>
                </c:pt>
                <c:pt idx="136">
                  <c:v>5.7251703212532999E-2</c:v>
                </c:pt>
                <c:pt idx="137">
                  <c:v>6.9168698285280397E-2</c:v>
                </c:pt>
                <c:pt idx="138">
                  <c:v>8.2860016397466096E-2</c:v>
                </c:pt>
                <c:pt idx="139">
                  <c:v>9.8567597540423296E-2</c:v>
                </c:pt>
                <c:pt idx="140">
                  <c:v>0.19918820062633599</c:v>
                </c:pt>
                <c:pt idx="141">
                  <c:v>0.111498945297325</c:v>
                </c:pt>
                <c:pt idx="142">
                  <c:v>9.8915222266255501E-2</c:v>
                </c:pt>
                <c:pt idx="143">
                  <c:v>8.7523834396676298E-2</c:v>
                </c:pt>
                <c:pt idx="144">
                  <c:v>7.7228887150312606E-2</c:v>
                </c:pt>
                <c:pt idx="145">
                  <c:v>6.7936554707446806E-2</c:v>
                </c:pt>
                <c:pt idx="146">
                  <c:v>5.95557069265042E-2</c:v>
                </c:pt>
                <c:pt idx="147">
                  <c:v>5.1998446779158602E-2</c:v>
                </c:pt>
                <c:pt idx="148">
                  <c:v>4.5180574746822001E-2</c:v>
                </c:pt>
                <c:pt idx="149">
                  <c:v>3.9022006665690903E-2</c:v>
                </c:pt>
                <c:pt idx="150">
                  <c:v>3.34471917313863E-2</c:v>
                </c:pt>
                <c:pt idx="151">
                  <c:v>3.5868978559456602E-2</c:v>
                </c:pt>
                <c:pt idx="152">
                  <c:v>3.8133928214319199E-2</c:v>
                </c:pt>
                <c:pt idx="153">
                  <c:v>4.0243554440349202E-2</c:v>
                </c:pt>
                <c:pt idx="154">
                  <c:v>4.3053501317362297E-2</c:v>
                </c:pt>
                <c:pt idx="155">
                  <c:v>4.4705227475005403E-2</c:v>
                </c:pt>
                <c:pt idx="156">
                  <c:v>4.6230691135867703E-2</c:v>
                </c:pt>
                <c:pt idx="157">
                  <c:v>4.76317070392853E-2</c:v>
                </c:pt>
                <c:pt idx="158">
                  <c:v>4.8910547653081698E-2</c:v>
                </c:pt>
                <c:pt idx="159">
                  <c:v>5.0069921116309701E-2</c:v>
                </c:pt>
                <c:pt idx="160">
                  <c:v>5.1643756971336198E-2</c:v>
                </c:pt>
                <c:pt idx="161">
                  <c:v>5.2036128627167097E-2</c:v>
                </c:pt>
                <c:pt idx="162">
                  <c:v>5.2396026784047298E-2</c:v>
                </c:pt>
                <c:pt idx="163">
                  <c:v>5.2720761742857697E-2</c:v>
                </c:pt>
                <c:pt idx="164">
                  <c:v>5.3008042649517098E-2</c:v>
                </c:pt>
                <c:pt idx="165">
                  <c:v>5.3255960157488902E-2</c:v>
                </c:pt>
                <c:pt idx="166">
                  <c:v>5.3462970447250499E-2</c:v>
                </c:pt>
                <c:pt idx="167">
                  <c:v>5.4232757181596099E-2</c:v>
                </c:pt>
                <c:pt idx="168">
                  <c:v>5.4308171121973503E-2</c:v>
                </c:pt>
                <c:pt idx="169">
                  <c:v>5.4353529253066697E-2</c:v>
                </c:pt>
                <c:pt idx="177">
                  <c:v>5.4368666878815898E-2</c:v>
                </c:pt>
                <c:pt idx="178">
                  <c:v>5.4368666878815898E-2</c:v>
                </c:pt>
                <c:pt idx="179">
                  <c:v>5.4368666878815898E-2</c:v>
                </c:pt>
                <c:pt idx="180">
                  <c:v>5.4368666878815898E-2</c:v>
                </c:pt>
                <c:pt idx="181">
                  <c:v>5.4368666878815898E-2</c:v>
                </c:pt>
                <c:pt idx="182">
                  <c:v>5.4368666878815898E-2</c:v>
                </c:pt>
                <c:pt idx="183">
                  <c:v>5.43469399111281E-2</c:v>
                </c:pt>
                <c:pt idx="184">
                  <c:v>5.4281871887158703E-2</c:v>
                </c:pt>
                <c:pt idx="185">
                  <c:v>5.3524777386459797E-2</c:v>
                </c:pt>
                <c:pt idx="186">
                  <c:v>5.3287688522266202E-2</c:v>
                </c:pt>
                <c:pt idx="187">
                  <c:v>5.29906733999881E-2</c:v>
                </c:pt>
                <c:pt idx="188">
                  <c:v>5.2636171766148002E-2</c:v>
                </c:pt>
                <c:pt idx="189">
                  <c:v>5.2227417008412103E-2</c:v>
                </c:pt>
                <c:pt idx="190">
                  <c:v>5.1232116458256399E-2</c:v>
                </c:pt>
                <c:pt idx="191">
                  <c:v>5.0664414745292298E-2</c:v>
                </c:pt>
                <c:pt idx="192">
                  <c:v>5.00570350062257E-2</c:v>
                </c:pt>
                <c:pt idx="193">
                  <c:v>4.8510513307456302E-2</c:v>
                </c:pt>
                <c:pt idx="194">
                  <c:v>4.6773424020422699E-2</c:v>
                </c:pt>
                <c:pt idx="195">
                  <c:v>4.4152397858325199E-2</c:v>
                </c:pt>
                <c:pt idx="196">
                  <c:v>4.1801194181079103E-2</c:v>
                </c:pt>
                <c:pt idx="197">
                  <c:v>3.9195450622916302E-2</c:v>
                </c:pt>
                <c:pt idx="198">
                  <c:v>3.6325038090987E-2</c:v>
                </c:pt>
                <c:pt idx="199">
                  <c:v>3.2246875674122502E-2</c:v>
                </c:pt>
                <c:pt idx="200">
                  <c:v>2.8574291936672699E-2</c:v>
                </c:pt>
                <c:pt idx="201">
                  <c:v>2.4574800151808299E-2</c:v>
                </c:pt>
                <c:pt idx="202">
                  <c:v>1.9231878262455902E-2</c:v>
                </c:pt>
                <c:pt idx="203">
                  <c:v>2.4604274445520501E-2</c:v>
                </c:pt>
                <c:pt idx="204">
                  <c:v>3.10568603310599E-2</c:v>
                </c:pt>
                <c:pt idx="205">
                  <c:v>3.75700050667944E-2</c:v>
                </c:pt>
                <c:pt idx="206">
                  <c:v>4.6824982185154698E-2</c:v>
                </c:pt>
                <c:pt idx="207">
                  <c:v>5.8254094256363999E-2</c:v>
                </c:pt>
                <c:pt idx="208">
                  <c:v>7.1125399270800194E-2</c:v>
                </c:pt>
                <c:pt idx="209">
                  <c:v>8.8902117957516999E-2</c:v>
                </c:pt>
                <c:pt idx="210">
                  <c:v>0.11090135556177701</c:v>
                </c:pt>
                <c:pt idx="211">
                  <c:v>0.14040197631134599</c:v>
                </c:pt>
                <c:pt idx="212">
                  <c:v>0.19918820062633599</c:v>
                </c:pt>
                <c:pt idx="213">
                  <c:v>0.292750833089306</c:v>
                </c:pt>
                <c:pt idx="214">
                  <c:v>0.55142232941213598</c:v>
                </c:pt>
                <c:pt idx="215">
                  <c:v>4.4328408139427102</c:v>
                </c:pt>
                <c:pt idx="216">
                  <c:v>0.55142232941213598</c:v>
                </c:pt>
                <c:pt idx="217">
                  <c:v>0.292750833089306</c:v>
                </c:pt>
                <c:pt idx="218">
                  <c:v>0.19918820062633699</c:v>
                </c:pt>
                <c:pt idx="219">
                  <c:v>0.14040197631134599</c:v>
                </c:pt>
                <c:pt idx="220">
                  <c:v>0.11090135556177701</c:v>
                </c:pt>
                <c:pt idx="221">
                  <c:v>8.8902117957516999E-2</c:v>
                </c:pt>
                <c:pt idx="222">
                  <c:v>7.1125399270800194E-2</c:v>
                </c:pt>
                <c:pt idx="223">
                  <c:v>5.8254094256363999E-2</c:v>
                </c:pt>
                <c:pt idx="224">
                  <c:v>4.6824982185154698E-2</c:v>
                </c:pt>
                <c:pt idx="225">
                  <c:v>3.75700050667944E-2</c:v>
                </c:pt>
                <c:pt idx="226">
                  <c:v>4.6824982185154698E-2</c:v>
                </c:pt>
                <c:pt idx="227">
                  <c:v>4.1495926496304998</c:v>
                </c:pt>
                <c:pt idx="228">
                  <c:v>2.8224816868453599</c:v>
                </c:pt>
                <c:pt idx="229">
                  <c:v>2.6508111800609799</c:v>
                </c:pt>
                <c:pt idx="230">
                  <c:v>2.4989033464377202</c:v>
                </c:pt>
                <c:pt idx="231">
                  <c:v>2.3635206643036599</c:v>
                </c:pt>
                <c:pt idx="232">
                  <c:v>2.3298110542089199</c:v>
                </c:pt>
                <c:pt idx="233">
                  <c:v>2.2984547319432802</c:v>
                </c:pt>
                <c:pt idx="234">
                  <c:v>2.26923260759752</c:v>
                </c:pt>
                <c:pt idx="235">
                  <c:v>2.2419522166594099</c:v>
                </c:pt>
                <c:pt idx="236">
                  <c:v>2.2164436758275299</c:v>
                </c:pt>
                <c:pt idx="237">
                  <c:v>2.1925563549450402</c:v>
                </c:pt>
                <c:pt idx="238">
                  <c:v>2.1701561208958502</c:v>
                </c:pt>
                <c:pt idx="239">
                  <c:v>2.14649946970848</c:v>
                </c:pt>
                <c:pt idx="240">
                  <c:v>2.1272850107918502</c:v>
                </c:pt>
                <c:pt idx="241">
                  <c:v>2.10911941033909</c:v>
                </c:pt>
                <c:pt idx="242">
                  <c:v>2.1067185417981</c:v>
                </c:pt>
                <c:pt idx="243">
                  <c:v>2.1043166179694102</c:v>
                </c:pt>
                <c:pt idx="244">
                  <c:v>2.1005111981188098</c:v>
                </c:pt>
                <c:pt idx="245">
                  <c:v>2.09815393580068</c:v>
                </c:pt>
                <c:pt idx="246">
                  <c:v>2.0957915685346</c:v>
                </c:pt>
                <c:pt idx="247">
                  <c:v>2.0934236030809701</c:v>
                </c:pt>
                <c:pt idx="248">
                  <c:v>2.0910496481925298</c:v>
                </c:pt>
                <c:pt idx="249">
                  <c:v>2.0886694125321701</c:v>
                </c:pt>
                <c:pt idx="250">
                  <c:v>2.0862827022936599</c:v>
                </c:pt>
                <c:pt idx="258">
                  <c:v>2.0838894187610801</c:v>
                </c:pt>
                <c:pt idx="259">
                  <c:v>2.0838894187610801</c:v>
                </c:pt>
                <c:pt idx="260">
                  <c:v>2.0838894187610801</c:v>
                </c:pt>
                <c:pt idx="261">
                  <c:v>2.0838894187610801</c:v>
                </c:pt>
                <c:pt idx="262">
                  <c:v>2.0838894187610801</c:v>
                </c:pt>
                <c:pt idx="263">
                  <c:v>2.0838894187610801</c:v>
                </c:pt>
                <c:pt idx="264">
                  <c:v>2.08733341877904</c:v>
                </c:pt>
                <c:pt idx="271">
                  <c:v>2.0838894187610801</c:v>
                </c:pt>
                <c:pt idx="280">
                  <c:v>1.8749577253610801</c:v>
                </c:pt>
                <c:pt idx="281">
                  <c:v>1.8749577253610801</c:v>
                </c:pt>
                <c:pt idx="282">
                  <c:v>1.8749577253610801</c:v>
                </c:pt>
                <c:pt idx="283">
                  <c:v>1.8749577253610801</c:v>
                </c:pt>
                <c:pt idx="284">
                  <c:v>1.8749577253610801</c:v>
                </c:pt>
                <c:pt idx="285">
                  <c:v>1.8749577253610801</c:v>
                </c:pt>
                <c:pt idx="286">
                  <c:v>1.8749577253610801</c:v>
                </c:pt>
                <c:pt idx="287">
                  <c:v>1.8750268632743701</c:v>
                </c:pt>
                <c:pt idx="294">
                  <c:v>1.8749577253610801</c:v>
                </c:pt>
                <c:pt idx="307">
                  <c:v>1.73739569854592</c:v>
                </c:pt>
                <c:pt idx="308">
                  <c:v>1.73739569854592</c:v>
                </c:pt>
                <c:pt idx="309">
                  <c:v>1.73739569854592</c:v>
                </c:pt>
                <c:pt idx="310">
                  <c:v>1.73739569854592</c:v>
                </c:pt>
                <c:pt idx="311">
                  <c:v>1.73739569854592</c:v>
                </c:pt>
                <c:pt idx="312">
                  <c:v>1.73739569854592</c:v>
                </c:pt>
                <c:pt idx="313">
                  <c:v>1.73741384987303</c:v>
                </c:pt>
                <c:pt idx="320">
                  <c:v>1.73739569854592</c:v>
                </c:pt>
                <c:pt idx="329">
                  <c:v>1.73169310478997</c:v>
                </c:pt>
                <c:pt idx="330">
                  <c:v>1.73169310478997</c:v>
                </c:pt>
                <c:pt idx="331">
                  <c:v>1.73169310478997</c:v>
                </c:pt>
                <c:pt idx="332">
                  <c:v>1.73169310478997</c:v>
                </c:pt>
                <c:pt idx="333">
                  <c:v>1.73169310478997</c:v>
                </c:pt>
                <c:pt idx="334">
                  <c:v>1.73169310478997</c:v>
                </c:pt>
                <c:pt idx="335">
                  <c:v>1.73169310478997</c:v>
                </c:pt>
                <c:pt idx="336">
                  <c:v>1.7316969679271701</c:v>
                </c:pt>
                <c:pt idx="343">
                  <c:v>1.73169310478997</c:v>
                </c:pt>
                <c:pt idx="354">
                  <c:v>1.7279455238958199</c:v>
                </c:pt>
                <c:pt idx="355">
                  <c:v>1.7279455238958199</c:v>
                </c:pt>
                <c:pt idx="356">
                  <c:v>1.7279455238958199</c:v>
                </c:pt>
                <c:pt idx="357">
                  <c:v>1.7279455238958199</c:v>
                </c:pt>
                <c:pt idx="358">
                  <c:v>1.7279455238958199</c:v>
                </c:pt>
                <c:pt idx="359">
                  <c:v>1.7279455238958199</c:v>
                </c:pt>
                <c:pt idx="360">
                  <c:v>1.7279455238958199</c:v>
                </c:pt>
                <c:pt idx="361">
                  <c:v>1.72794692705671</c:v>
                </c:pt>
                <c:pt idx="368">
                  <c:v>1.7279455238958199</c:v>
                </c:pt>
                <c:pt idx="381">
                  <c:v>1.72537342864696</c:v>
                </c:pt>
                <c:pt idx="382">
                  <c:v>1.72537342864696</c:v>
                </c:pt>
                <c:pt idx="383">
                  <c:v>1.72537342864696</c:v>
                </c:pt>
                <c:pt idx="384">
                  <c:v>1.72537342864696</c:v>
                </c:pt>
                <c:pt idx="385">
                  <c:v>1.72537342864696</c:v>
                </c:pt>
                <c:pt idx="386">
                  <c:v>1.72537342864696</c:v>
                </c:pt>
                <c:pt idx="387">
                  <c:v>1.72537342864696</c:v>
                </c:pt>
                <c:pt idx="388">
                  <c:v>1.72537898802986</c:v>
                </c:pt>
                <c:pt idx="389">
                  <c:v>1.72538708389227</c:v>
                </c:pt>
                <c:pt idx="390">
                  <c:v>1.7253959607448299</c:v>
                </c:pt>
                <c:pt idx="391">
                  <c:v>1.7254042815816699</c:v>
                </c:pt>
                <c:pt idx="392">
                  <c:v>1.7254107087219299</c:v>
                </c:pt>
                <c:pt idx="393">
                  <c:v>1.7254042815816699</c:v>
                </c:pt>
                <c:pt idx="394">
                  <c:v>1.7253959607448299</c:v>
                </c:pt>
                <c:pt idx="395">
                  <c:v>1.72538708389227</c:v>
                </c:pt>
                <c:pt idx="396">
                  <c:v>1.72537898802986</c:v>
                </c:pt>
                <c:pt idx="403">
                  <c:v>1.7253657570594501</c:v>
                </c:pt>
                <c:pt idx="404">
                  <c:v>1.7254874900500601</c:v>
                </c:pt>
                <c:pt idx="416">
                  <c:v>1.7254952766687499</c:v>
                </c:pt>
                <c:pt idx="417">
                  <c:v>1.7254952766687499</c:v>
                </c:pt>
                <c:pt idx="418">
                  <c:v>1.7254952766687499</c:v>
                </c:pt>
                <c:pt idx="419">
                  <c:v>1.7254952766687499</c:v>
                </c:pt>
                <c:pt idx="420">
                  <c:v>1.7254952766687499</c:v>
                </c:pt>
                <c:pt idx="421">
                  <c:v>1.7254952766687499</c:v>
                </c:pt>
                <c:pt idx="422">
                  <c:v>1.7254963029864601</c:v>
                </c:pt>
                <c:pt idx="429">
                  <c:v>1.7254952766687499</c:v>
                </c:pt>
                <c:pt idx="433">
                  <c:v>1.7241504357611099</c:v>
                </c:pt>
                <c:pt idx="434">
                  <c:v>1.7241504357611099</c:v>
                </c:pt>
                <c:pt idx="435">
                  <c:v>1.72441355627833</c:v>
                </c:pt>
                <c:pt idx="442">
                  <c:v>1.7241504357611099</c:v>
                </c:pt>
                <c:pt idx="450">
                  <c:v>1.7241504357614801</c:v>
                </c:pt>
                <c:pt idx="451">
                  <c:v>1.7241504357614801</c:v>
                </c:pt>
                <c:pt idx="452">
                  <c:v>1.7242890102267501</c:v>
                </c:pt>
                <c:pt idx="459">
                  <c:v>1.7241504357614801</c:v>
                </c:pt>
                <c:pt idx="465">
                  <c:v>1.72392744706739</c:v>
                </c:pt>
                <c:pt idx="466">
                  <c:v>1.72392744706739</c:v>
                </c:pt>
                <c:pt idx="467">
                  <c:v>1.72392744706739</c:v>
                </c:pt>
                <c:pt idx="468">
                  <c:v>1.72392744706628</c:v>
                </c:pt>
                <c:pt idx="469">
                  <c:v>1.72392744706628</c:v>
                </c:pt>
                <c:pt idx="470">
                  <c:v>1.72392744706628</c:v>
                </c:pt>
                <c:pt idx="471">
                  <c:v>1.72392744706739</c:v>
                </c:pt>
                <c:pt idx="472">
                  <c:v>1.7239278670418701</c:v>
                </c:pt>
                <c:pt idx="479">
                  <c:v>1.72392744706628</c:v>
                </c:pt>
                <c:pt idx="492">
                  <c:v>1.7220943656601699</c:v>
                </c:pt>
                <c:pt idx="493">
                  <c:v>1.7221447360986699</c:v>
                </c:pt>
                <c:pt idx="500">
                  <c:v>1.7220943656601699</c:v>
                </c:pt>
                <c:pt idx="508">
                  <c:v>1.71911146715118</c:v>
                </c:pt>
                <c:pt idx="509">
                  <c:v>1.71911146715118</c:v>
                </c:pt>
                <c:pt idx="510">
                  <c:v>1.71909996128307</c:v>
                </c:pt>
                <c:pt idx="517">
                  <c:v>1.7191114671523999</c:v>
                </c:pt>
                <c:pt idx="524">
                  <c:v>1.71909268590197</c:v>
                </c:pt>
                <c:pt idx="525">
                  <c:v>1.71909268590197</c:v>
                </c:pt>
                <c:pt idx="526">
                  <c:v>1.71909268590197</c:v>
                </c:pt>
                <c:pt idx="527">
                  <c:v>1.7190921306310301</c:v>
                </c:pt>
                <c:pt idx="528">
                  <c:v>1.7190544392376399</c:v>
                </c:pt>
                <c:pt idx="529">
                  <c:v>1.7190921306318601</c:v>
                </c:pt>
                <c:pt idx="536">
                  <c:v>1.7190926859008</c:v>
                </c:pt>
                <c:pt idx="545">
                  <c:v>1.71909268590249</c:v>
                </c:pt>
                <c:pt idx="546">
                  <c:v>1.71909268590187</c:v>
                </c:pt>
                <c:pt idx="547">
                  <c:v>1.71906818049456</c:v>
                </c:pt>
                <c:pt idx="554">
                  <c:v>1.7190926859017499</c:v>
                </c:pt>
                <c:pt idx="561">
                  <c:v>1.71908161329355</c:v>
                </c:pt>
                <c:pt idx="562">
                  <c:v>1.71908161329355</c:v>
                </c:pt>
                <c:pt idx="563">
                  <c:v>1.71908161329355</c:v>
                </c:pt>
                <c:pt idx="564">
                  <c:v>1.7190780956554601</c:v>
                </c:pt>
                <c:pt idx="571">
                  <c:v>1.71908161329355</c:v>
                </c:pt>
                <c:pt idx="579">
                  <c:v>1.71904708949534</c:v>
                </c:pt>
                <c:pt idx="580">
                  <c:v>1.7190470894932699</c:v>
                </c:pt>
                <c:pt idx="581">
                  <c:v>1.7190470894932699</c:v>
                </c:pt>
                <c:pt idx="582">
                  <c:v>1.7190444206590301</c:v>
                </c:pt>
                <c:pt idx="589">
                  <c:v>1.7190470894932699</c:v>
                </c:pt>
                <c:pt idx="598">
                  <c:v>1.7188854121863799</c:v>
                </c:pt>
                <c:pt idx="599">
                  <c:v>1.7188854121863799</c:v>
                </c:pt>
                <c:pt idx="600">
                  <c:v>1.71888078880077</c:v>
                </c:pt>
                <c:pt idx="607">
                  <c:v>1.7188854121870401</c:v>
                </c:pt>
                <c:pt idx="615">
                  <c:v>1.7188087708323401</c:v>
                </c:pt>
                <c:pt idx="616">
                  <c:v>1.7188020366480901</c:v>
                </c:pt>
                <c:pt idx="623">
                  <c:v>1.7188087708322199</c:v>
                </c:pt>
                <c:pt idx="630">
                  <c:v>1.71873445204399</c:v>
                </c:pt>
                <c:pt idx="631">
                  <c:v>1.7187344520433601</c:v>
                </c:pt>
                <c:pt idx="632">
                  <c:v>1.7187344520447501</c:v>
                </c:pt>
                <c:pt idx="633">
                  <c:v>1.71873340828537</c:v>
                </c:pt>
                <c:pt idx="634">
                  <c:v>1.71869685938286</c:v>
                </c:pt>
                <c:pt idx="635">
                  <c:v>1.7174475466818</c:v>
                </c:pt>
                <c:pt idx="636">
                  <c:v>1.71869685938223</c:v>
                </c:pt>
                <c:pt idx="637">
                  <c:v>1.7187334082850401</c:v>
                </c:pt>
                <c:pt idx="644">
                  <c:v>1.7187336185264801</c:v>
                </c:pt>
                <c:pt idx="645">
                  <c:v>1.7187532783692401</c:v>
                </c:pt>
                <c:pt idx="653">
                  <c:v>1.7187541231107599</c:v>
                </c:pt>
                <c:pt idx="654">
                  <c:v>1.71875412311089</c:v>
                </c:pt>
                <c:pt idx="655">
                  <c:v>1.7187541231107599</c:v>
                </c:pt>
                <c:pt idx="656">
                  <c:v>1.7187450102323001</c:v>
                </c:pt>
                <c:pt idx="663">
                  <c:v>1.71880552376576</c:v>
                </c:pt>
                <c:pt idx="664">
                  <c:v>1.7185246628059201</c:v>
                </c:pt>
                <c:pt idx="673">
                  <c:v>1.71847328409174</c:v>
                </c:pt>
                <c:pt idx="674">
                  <c:v>1.7184732840924499</c:v>
                </c:pt>
                <c:pt idx="675">
                  <c:v>1.71847328409344</c:v>
                </c:pt>
                <c:pt idx="676">
                  <c:v>1.7184706646942201</c:v>
                </c:pt>
                <c:pt idx="683">
                  <c:v>1.71847328409237</c:v>
                </c:pt>
                <c:pt idx="690">
                  <c:v>1.7184481850151401</c:v>
                </c:pt>
                <c:pt idx="691">
                  <c:v>1.7184481850138</c:v>
                </c:pt>
                <c:pt idx="692">
                  <c:v>1.7184481850137601</c:v>
                </c:pt>
                <c:pt idx="693">
                  <c:v>1.7184478848527101</c:v>
                </c:pt>
                <c:pt idx="694">
                  <c:v>1.7172380068231701</c:v>
                </c:pt>
                <c:pt idx="695">
                  <c:v>1.7184478848514699</c:v>
                </c:pt>
                <c:pt idx="702">
                  <c:v>1.7184481850140401</c:v>
                </c:pt>
                <c:pt idx="711">
                  <c:v>1.71840376004074</c:v>
                </c:pt>
                <c:pt idx="712">
                  <c:v>1.7184037600416699</c:v>
                </c:pt>
                <c:pt idx="713">
                  <c:v>1.7183984970097299</c:v>
                </c:pt>
                <c:pt idx="720">
                  <c:v>1.71839680890741</c:v>
                </c:pt>
                <c:pt idx="721">
                  <c:v>1.71731864627126</c:v>
                </c:pt>
                <c:pt idx="729">
                  <c:v>1.7173256097084799</c:v>
                </c:pt>
                <c:pt idx="730">
                  <c:v>1.7173256097091101</c:v>
                </c:pt>
                <c:pt idx="731">
                  <c:v>1.71732538153562</c:v>
                </c:pt>
                <c:pt idx="732">
                  <c:v>1.7172978790056499</c:v>
                </c:pt>
                <c:pt idx="733">
                  <c:v>1.71732538153868</c:v>
                </c:pt>
                <c:pt idx="740">
                  <c:v>1.71741708774186</c:v>
                </c:pt>
                <c:pt idx="741">
                  <c:v>1.7172326506934801</c:v>
                </c:pt>
                <c:pt idx="750">
                  <c:v>1.7171411760734001</c:v>
                </c:pt>
                <c:pt idx="751">
                  <c:v>1.7171411760734001</c:v>
                </c:pt>
                <c:pt idx="752">
                  <c:v>1.71714117607442</c:v>
                </c:pt>
                <c:pt idx="753">
                  <c:v>1.7171404117256099</c:v>
                </c:pt>
                <c:pt idx="754">
                  <c:v>1.7171102173886901</c:v>
                </c:pt>
                <c:pt idx="755">
                  <c:v>1.71705288669875</c:v>
                </c:pt>
                <c:pt idx="756">
                  <c:v>1.71711021738715</c:v>
                </c:pt>
                <c:pt idx="757">
                  <c:v>1.71714041172469</c:v>
                </c:pt>
                <c:pt idx="764">
                  <c:v>1.7171411760736801</c:v>
                </c:pt>
                <c:pt idx="772">
                  <c:v>1.7171293428654499</c:v>
                </c:pt>
                <c:pt idx="773">
                  <c:v>1.7171293428654499</c:v>
                </c:pt>
                <c:pt idx="774">
                  <c:v>1.7171293428654499</c:v>
                </c:pt>
                <c:pt idx="775">
                  <c:v>1.71712646585758</c:v>
                </c:pt>
                <c:pt idx="782">
                  <c:v>1.71712934286597</c:v>
                </c:pt>
                <c:pt idx="791">
                  <c:v>1.7171054725413299</c:v>
                </c:pt>
                <c:pt idx="792">
                  <c:v>1.7171054725413299</c:v>
                </c:pt>
                <c:pt idx="793">
                  <c:v>1.71710405137225</c:v>
                </c:pt>
                <c:pt idx="800">
                  <c:v>1.7171054725411901</c:v>
                </c:pt>
                <c:pt idx="807">
                  <c:v>1.71709208251583</c:v>
                </c:pt>
                <c:pt idx="808">
                  <c:v>1.7170920825145599</c:v>
                </c:pt>
                <c:pt idx="809">
                  <c:v>1.71709208251583</c:v>
                </c:pt>
                <c:pt idx="810">
                  <c:v>1.7170920825140199</c:v>
                </c:pt>
                <c:pt idx="811">
                  <c:v>1.71709208251583</c:v>
                </c:pt>
                <c:pt idx="812">
                  <c:v>1.71709208251583</c:v>
                </c:pt>
                <c:pt idx="813">
                  <c:v>1.7170920825145899</c:v>
                </c:pt>
                <c:pt idx="814">
                  <c:v>1.71709208251583</c:v>
                </c:pt>
                <c:pt idx="815">
                  <c:v>1.7170899974209901</c:v>
                </c:pt>
                <c:pt idx="816">
                  <c:v>1.71708841205403</c:v>
                </c:pt>
                <c:pt idx="817">
                  <c:v>1.7170874340946201</c:v>
                </c:pt>
                <c:pt idx="818">
                  <c:v>1.7170862223883601</c:v>
                </c:pt>
                <c:pt idx="819">
                  <c:v>1.7170839355508101</c:v>
                </c:pt>
                <c:pt idx="820">
                  <c:v>1.7170797320226401</c:v>
                </c:pt>
                <c:pt idx="821">
                  <c:v>1.7170727701417099</c:v>
                </c:pt>
                <c:pt idx="822">
                  <c:v>1.7171453892896</c:v>
                </c:pt>
                <c:pt idx="823">
                  <c:v>1.7174705408288</c:v>
                </c:pt>
                <c:pt idx="824">
                  <c:v>1.6815146255870499</c:v>
                </c:pt>
                <c:pt idx="825">
                  <c:v>1.6807411078310299</c:v>
                </c:pt>
                <c:pt idx="826">
                  <c:v>1.6805622345068201</c:v>
                </c:pt>
                <c:pt idx="827">
                  <c:v>1.68056747741454</c:v>
                </c:pt>
                <c:pt idx="828">
                  <c:v>1.6805707712342</c:v>
                </c:pt>
                <c:pt idx="829">
                  <c:v>1.68057266355663</c:v>
                </c:pt>
                <c:pt idx="830">
                  <c:v>1.6805737019415099</c:v>
                </c:pt>
                <c:pt idx="831">
                  <c:v>1.68057443387793</c:v>
                </c:pt>
                <c:pt idx="832">
                  <c:v>1.68057540675123</c:v>
                </c:pt>
                <c:pt idx="833">
                  <c:v>1.6805771678519099</c:v>
                </c:pt>
                <c:pt idx="840">
                  <c:v>1.68057723706485</c:v>
                </c:pt>
                <c:pt idx="841">
                  <c:v>1.6805627801302101</c:v>
                </c:pt>
                <c:pt idx="848">
                  <c:v>1.68058086884439</c:v>
                </c:pt>
                <c:pt idx="849">
                  <c:v>1.68062640316832</c:v>
                </c:pt>
                <c:pt idx="857">
                  <c:v>1.6806152545694599</c:v>
                </c:pt>
                <c:pt idx="858">
                  <c:v>1.6806152545678501</c:v>
                </c:pt>
                <c:pt idx="859">
                  <c:v>1.6806148478948399</c:v>
                </c:pt>
                <c:pt idx="860">
                  <c:v>1.6805928785367701</c:v>
                </c:pt>
                <c:pt idx="861">
                  <c:v>1.68055043091431</c:v>
                </c:pt>
                <c:pt idx="862">
                  <c:v>1.6805928785359101</c:v>
                </c:pt>
                <c:pt idx="863">
                  <c:v>1.68061484789249</c:v>
                </c:pt>
                <c:pt idx="870">
                  <c:v>1.6806152545684201</c:v>
                </c:pt>
                <c:pt idx="878">
                  <c:v>1.68061346782911</c:v>
                </c:pt>
                <c:pt idx="879">
                  <c:v>1.68061346783032</c:v>
                </c:pt>
                <c:pt idx="880">
                  <c:v>1.68061346783081</c:v>
                </c:pt>
                <c:pt idx="881">
                  <c:v>1.68061251466072</c:v>
                </c:pt>
                <c:pt idx="888">
                  <c:v>1.6806134678308999</c:v>
                </c:pt>
                <c:pt idx="897">
                  <c:v>1.6805976706736401</c:v>
                </c:pt>
                <c:pt idx="898">
                  <c:v>1.68059767067312</c:v>
                </c:pt>
                <c:pt idx="899">
                  <c:v>1.6805976706725201</c:v>
                </c:pt>
                <c:pt idx="900">
                  <c:v>1.6805899549033501</c:v>
                </c:pt>
                <c:pt idx="907">
                  <c:v>1.6805967067836101</c:v>
                </c:pt>
                <c:pt idx="908">
                  <c:v>1.68053912307807</c:v>
                </c:pt>
                <c:pt idx="916">
                  <c:v>1.6805401293128901</c:v>
                </c:pt>
                <c:pt idx="917">
                  <c:v>1.6805396306026901</c:v>
                </c:pt>
                <c:pt idx="918">
                  <c:v>1.6805188817946199</c:v>
                </c:pt>
                <c:pt idx="919">
                  <c:v>1.6804796849546499</c:v>
                </c:pt>
                <c:pt idx="920">
                  <c:v>1.68051888179286</c:v>
                </c:pt>
                <c:pt idx="921">
                  <c:v>1.68053963060395</c:v>
                </c:pt>
                <c:pt idx="928">
                  <c:v>1.68057810153233</c:v>
                </c:pt>
                <c:pt idx="929">
                  <c:v>1.6806804166229401</c:v>
                </c:pt>
                <c:pt idx="938">
                  <c:v>1.6806534368604999</c:v>
                </c:pt>
                <c:pt idx="939">
                  <c:v>1.6806534368604</c:v>
                </c:pt>
                <c:pt idx="940">
                  <c:v>1.6806534368616</c:v>
                </c:pt>
                <c:pt idx="941">
                  <c:v>1.68065202383692</c:v>
                </c:pt>
                <c:pt idx="948">
                  <c:v>1.68065343686047</c:v>
                </c:pt>
                <c:pt idx="956">
                  <c:v>1.6806534368596</c:v>
                </c:pt>
                <c:pt idx="957">
                  <c:v>1.6806419335576499</c:v>
                </c:pt>
                <c:pt idx="964">
                  <c:v>1.6806516601679899</c:v>
                </c:pt>
                <c:pt idx="965">
                  <c:v>1.68064906080558</c:v>
                </c:pt>
                <c:pt idx="971">
                  <c:v>1.6806508381271501</c:v>
                </c:pt>
                <c:pt idx="972">
                  <c:v>1.6806508381288801</c:v>
                </c:pt>
                <c:pt idx="973">
                  <c:v>1.6806508381271601</c:v>
                </c:pt>
                <c:pt idx="974">
                  <c:v>1.68065080747603</c:v>
                </c:pt>
                <c:pt idx="975">
                  <c:v>1.6806332107136801</c:v>
                </c:pt>
                <c:pt idx="976">
                  <c:v>1.68065080747548</c:v>
                </c:pt>
                <c:pt idx="983">
                  <c:v>1.68065083812924</c:v>
                </c:pt>
                <c:pt idx="992">
                  <c:v>1.6806383182507201</c:v>
                </c:pt>
                <c:pt idx="993">
                  <c:v>1.68063831825076</c:v>
                </c:pt>
                <c:pt idx="994">
                  <c:v>1.6806312522122999</c:v>
                </c:pt>
                <c:pt idx="1001">
                  <c:v>1.6806383182492699</c:v>
                </c:pt>
                <c:pt idx="1002">
                  <c:v>1.68065072314181</c:v>
                </c:pt>
                <c:pt idx="1010">
                  <c:v>1.68064095296716</c:v>
                </c:pt>
                <c:pt idx="1011">
                  <c:v>1.68064003946697</c:v>
                </c:pt>
                <c:pt idx="1018">
                  <c:v>1.6806409529666899</c:v>
                </c:pt>
                <c:pt idx="1026">
                  <c:v>1.6806409529662301</c:v>
                </c:pt>
                <c:pt idx="1027">
                  <c:v>1.6806338218886201</c:v>
                </c:pt>
                <c:pt idx="1034">
                  <c:v>1.68061965814068</c:v>
                </c:pt>
                <c:pt idx="1035">
                  <c:v>1.68080251704366</c:v>
                </c:pt>
                <c:pt idx="1043">
                  <c:v>1.6808238612656801</c:v>
                </c:pt>
                <c:pt idx="1044">
                  <c:v>1.6808238612656801</c:v>
                </c:pt>
                <c:pt idx="1045">
                  <c:v>1.6808231467658299</c:v>
                </c:pt>
                <c:pt idx="1046">
                  <c:v>1.68080490347377</c:v>
                </c:pt>
                <c:pt idx="1047">
                  <c:v>1.6807719665733001</c:v>
                </c:pt>
                <c:pt idx="1048">
                  <c:v>1.68080490347486</c:v>
                </c:pt>
                <c:pt idx="1049">
                  <c:v>1.68082314676568</c:v>
                </c:pt>
                <c:pt idx="1056">
                  <c:v>1.68082386126575</c:v>
                </c:pt>
                <c:pt idx="1064">
                  <c:v>1.6808238612661499</c:v>
                </c:pt>
                <c:pt idx="1065">
                  <c:v>1.68081277123006</c:v>
                </c:pt>
                <c:pt idx="1072">
                  <c:v>1.6808261374044899</c:v>
                </c:pt>
                <c:pt idx="1073">
                  <c:v>1.6808074455319699</c:v>
                </c:pt>
                <c:pt idx="1081">
                  <c:v>1.6808051680377001</c:v>
                </c:pt>
                <c:pt idx="1082">
                  <c:v>1.68080516803698</c:v>
                </c:pt>
                <c:pt idx="1083">
                  <c:v>1.6807968082515099</c:v>
                </c:pt>
                <c:pt idx="1090">
                  <c:v>1.68080516803701</c:v>
                </c:pt>
                <c:pt idx="1091">
                  <c:v>1.68083495180784</c:v>
                </c:pt>
                <c:pt idx="1099">
                  <c:v>1.68082048413123</c:v>
                </c:pt>
                <c:pt idx="1100">
                  <c:v>1.68081759912176</c:v>
                </c:pt>
                <c:pt idx="1107">
                  <c:v>1.6808286578213101</c:v>
                </c:pt>
                <c:pt idx="1108">
                  <c:v>1.6807687909871101</c:v>
                </c:pt>
                <c:pt idx="1117">
                  <c:v>1.68076061103855</c:v>
                </c:pt>
                <c:pt idx="1118">
                  <c:v>1.6807606110390501</c:v>
                </c:pt>
                <c:pt idx="1119">
                  <c:v>1.6807606110390501</c:v>
                </c:pt>
                <c:pt idx="1120">
                  <c:v>1.6807581688120901</c:v>
                </c:pt>
                <c:pt idx="1127">
                  <c:v>1.6807606800189701</c:v>
                </c:pt>
                <c:pt idx="1128">
                  <c:v>1.6807644985035901</c:v>
                </c:pt>
                <c:pt idx="1135">
                  <c:v>1.6807644295453701</c:v>
                </c:pt>
                <c:pt idx="1136">
                  <c:v>1.6807644295442199</c:v>
                </c:pt>
                <c:pt idx="1137">
                  <c:v>1.6807644295453801</c:v>
                </c:pt>
                <c:pt idx="1138">
                  <c:v>1.6807636559415999</c:v>
                </c:pt>
                <c:pt idx="1145">
                  <c:v>1.68076393236343</c:v>
                </c:pt>
                <c:pt idx="1146">
                  <c:v>1.6807764537638701</c:v>
                </c:pt>
                <c:pt idx="1154">
                  <c:v>1.68077695106929</c:v>
                </c:pt>
                <c:pt idx="1155">
                  <c:v>1.6807769510713699</c:v>
                </c:pt>
                <c:pt idx="1156">
                  <c:v>1.6807769510709101</c:v>
                </c:pt>
                <c:pt idx="1157">
                  <c:v>1.68077232430688</c:v>
                </c:pt>
                <c:pt idx="1164">
                  <c:v>1.6807790847236701</c:v>
                </c:pt>
                <c:pt idx="1165">
                  <c:v>1.6807677929497999</c:v>
                </c:pt>
                <c:pt idx="1173">
                  <c:v>1.6807656585538899</c:v>
                </c:pt>
                <c:pt idx="1174">
                  <c:v>1.6807656585545701</c:v>
                </c:pt>
                <c:pt idx="1175">
                  <c:v>1.6807613904748799</c:v>
                </c:pt>
                <c:pt idx="1182">
                  <c:v>1.6807656262216299</c:v>
                </c:pt>
                <c:pt idx="1183">
                  <c:v>1.68076566966796</c:v>
                </c:pt>
                <c:pt idx="1189">
                  <c:v>1.6807657019850299</c:v>
                </c:pt>
                <c:pt idx="1190">
                  <c:v>1.6807657019859801</c:v>
                </c:pt>
                <c:pt idx="1191">
                  <c:v>1.68076570198635</c:v>
                </c:pt>
                <c:pt idx="1192">
                  <c:v>1.6807655150808101</c:v>
                </c:pt>
                <c:pt idx="1193">
                  <c:v>1.6807501983192901</c:v>
                </c:pt>
                <c:pt idx="1194">
                  <c:v>1.68076551507873</c:v>
                </c:pt>
                <c:pt idx="1201">
                  <c:v>1.6808005500224501</c:v>
                </c:pt>
                <c:pt idx="1202">
                  <c:v>1.6807696570883399</c:v>
                </c:pt>
                <c:pt idx="1211">
                  <c:v>1.68073482096356</c:v>
                </c:pt>
                <c:pt idx="1212">
                  <c:v>1.6807348209635899</c:v>
                </c:pt>
                <c:pt idx="1213">
                  <c:v>1.68073482096358</c:v>
                </c:pt>
                <c:pt idx="1214">
                  <c:v>1.6807339927526299</c:v>
                </c:pt>
                <c:pt idx="1221">
                  <c:v>1.6807348209636801</c:v>
                </c:pt>
                <c:pt idx="1229">
                  <c:v>1.68073568239219</c:v>
                </c:pt>
                <c:pt idx="1230">
                  <c:v>1.68073568239218</c:v>
                </c:pt>
                <c:pt idx="1231">
                  <c:v>1.68073568239265</c:v>
                </c:pt>
                <c:pt idx="1232">
                  <c:v>1.68073461660648</c:v>
                </c:pt>
                <c:pt idx="1239">
                  <c:v>1.68077438798437</c:v>
                </c:pt>
                <c:pt idx="1240">
                  <c:v>1.68057145028383</c:v>
                </c:pt>
                <c:pt idx="1249">
                  <c:v>1.6805327465314699</c:v>
                </c:pt>
                <c:pt idx="1250">
                  <c:v>1.6805327465297599</c:v>
                </c:pt>
                <c:pt idx="1251">
                  <c:v>1.6805327465309901</c:v>
                </c:pt>
                <c:pt idx="1252">
                  <c:v>1.6805315484883101</c:v>
                </c:pt>
                <c:pt idx="1259">
                  <c:v>1.6805327465297899</c:v>
                </c:pt>
                <c:pt idx="1268">
                  <c:v>1.6805046215236299</c:v>
                </c:pt>
                <c:pt idx="1269">
                  <c:v>1.6805046215236401</c:v>
                </c:pt>
                <c:pt idx="1270">
                  <c:v>1.68049926532998</c:v>
                </c:pt>
                <c:pt idx="1277">
                  <c:v>1.68050251953235</c:v>
                </c:pt>
                <c:pt idx="1278">
                  <c:v>1.6805108365044601</c:v>
                </c:pt>
                <c:pt idx="1285">
                  <c:v>1.6805129416970399</c:v>
                </c:pt>
                <c:pt idx="1286">
                  <c:v>1.68051294169696</c:v>
                </c:pt>
                <c:pt idx="1287">
                  <c:v>1.6805129416976701</c:v>
                </c:pt>
                <c:pt idx="1288">
                  <c:v>1.680512641252</c:v>
                </c:pt>
                <c:pt idx="1289">
                  <c:v>1.6804978415762299</c:v>
                </c:pt>
                <c:pt idx="1290">
                  <c:v>1.6804696181074801</c:v>
                </c:pt>
                <c:pt idx="1291">
                  <c:v>1.68049784157621</c:v>
                </c:pt>
                <c:pt idx="1292">
                  <c:v>1.6805126412531499</c:v>
                </c:pt>
                <c:pt idx="1299">
                  <c:v>1.6805129416982201</c:v>
                </c:pt>
                <c:pt idx="1307">
                  <c:v>1.6805150554264501</c:v>
                </c:pt>
                <c:pt idx="1308">
                  <c:v>1.68051505542682</c:v>
                </c:pt>
                <c:pt idx="1309">
                  <c:v>1.6805150554263599</c:v>
                </c:pt>
                <c:pt idx="1310">
                  <c:v>1.6805143516224901</c:v>
                </c:pt>
                <c:pt idx="1317">
                  <c:v>1.6805150554258701</c:v>
                </c:pt>
                <c:pt idx="1325">
                  <c:v>1.6805150554263399</c:v>
                </c:pt>
                <c:pt idx="1326">
                  <c:v>1.68050721944572</c:v>
                </c:pt>
                <c:pt idx="1333">
                  <c:v>1.68051378895771</c:v>
                </c:pt>
                <c:pt idx="1334">
                  <c:v>1.68052045813238</c:v>
                </c:pt>
                <c:pt idx="1340">
                  <c:v>1.6805217256076601</c:v>
                </c:pt>
                <c:pt idx="1341">
                  <c:v>1.68052172560809</c:v>
                </c:pt>
                <c:pt idx="1342">
                  <c:v>1.6805217256076601</c:v>
                </c:pt>
                <c:pt idx="1343">
                  <c:v>1.68052169537549</c:v>
                </c:pt>
                <c:pt idx="1344">
                  <c:v>1.68050853647509</c:v>
                </c:pt>
                <c:pt idx="1345">
                  <c:v>1.68052169537437</c:v>
                </c:pt>
                <c:pt idx="1352">
                  <c:v>1.6805217256066201</c:v>
                </c:pt>
                <c:pt idx="1360">
                  <c:v>1.6805205178381799</c:v>
                </c:pt>
                <c:pt idx="1361">
                  <c:v>1.68052051783912</c:v>
                </c:pt>
                <c:pt idx="1362">
                  <c:v>1.6805205178381899</c:v>
                </c:pt>
                <c:pt idx="1363">
                  <c:v>1.6805202136208499</c:v>
                </c:pt>
                <c:pt idx="1364">
                  <c:v>1.6805061059029101</c:v>
                </c:pt>
                <c:pt idx="1365">
                  <c:v>1.68047934672703</c:v>
                </c:pt>
                <c:pt idx="1366">
                  <c:v>1.6805061059036901</c:v>
                </c:pt>
                <c:pt idx="1367">
                  <c:v>1.6805202136224799</c:v>
                </c:pt>
                <c:pt idx="1374">
                  <c:v>1.6805206557101</c:v>
                </c:pt>
                <c:pt idx="1375">
                  <c:v>1.6805188721522899</c:v>
                </c:pt>
                <c:pt idx="1383">
                  <c:v>1.6805187341086101</c:v>
                </c:pt>
                <c:pt idx="1384">
                  <c:v>1.6805187341096299</c:v>
                </c:pt>
                <c:pt idx="1385">
                  <c:v>1.6805126901024801</c:v>
                </c:pt>
                <c:pt idx="1392">
                  <c:v>1.68051746622908</c:v>
                </c:pt>
                <c:pt idx="1393">
                  <c:v>1.6806360139310399</c:v>
                </c:pt>
                <c:pt idx="1401">
                  <c:v>1.6806373017565699</c:v>
                </c:pt>
                <c:pt idx="1402">
                  <c:v>1.68063612846051</c:v>
                </c:pt>
                <c:pt idx="1409">
                  <c:v>1.6806401501147199</c:v>
                </c:pt>
                <c:pt idx="1410">
                  <c:v>1.68069095668179</c:v>
                </c:pt>
                <c:pt idx="1419">
                  <c:v>1.68068733168805</c:v>
                </c:pt>
                <c:pt idx="1420">
                  <c:v>1.6806873316886499</c:v>
                </c:pt>
                <c:pt idx="1421">
                  <c:v>1.68068733168962</c:v>
                </c:pt>
                <c:pt idx="1422">
                  <c:v>1.6806854251404499</c:v>
                </c:pt>
                <c:pt idx="1429">
                  <c:v>1.6806870792781901</c:v>
                </c:pt>
                <c:pt idx="1430">
                  <c:v>1.68069085896315</c:v>
                </c:pt>
                <c:pt idx="1437">
                  <c:v>1.68069111132645</c:v>
                </c:pt>
                <c:pt idx="1438">
                  <c:v>1.6806911113268801</c:v>
                </c:pt>
                <c:pt idx="1439">
                  <c:v>1.68069111132706</c:v>
                </c:pt>
                <c:pt idx="1440">
                  <c:v>1.68069062818395</c:v>
                </c:pt>
                <c:pt idx="1441">
                  <c:v>1.6806761276103099</c:v>
                </c:pt>
                <c:pt idx="1442">
                  <c:v>1.6806496054285101</c:v>
                </c:pt>
                <c:pt idx="1443">
                  <c:v>1.68067612760914</c:v>
                </c:pt>
                <c:pt idx="1444">
                  <c:v>1.68069062818391</c:v>
                </c:pt>
                <c:pt idx="1451">
                  <c:v>1.6806914210355799</c:v>
                </c:pt>
                <c:pt idx="1452">
                  <c:v>1.68069052710322</c:v>
                </c:pt>
                <c:pt idx="1460">
                  <c:v>1.68069021730163</c:v>
                </c:pt>
                <c:pt idx="1461">
                  <c:v>1.68069021730165</c:v>
                </c:pt>
                <c:pt idx="1462">
                  <c:v>1.68068722053007</c:v>
                </c:pt>
                <c:pt idx="1469">
                  <c:v>1.6806942660267099</c:v>
                </c:pt>
                <c:pt idx="1470">
                  <c:v>1.6806283100905</c:v>
                </c:pt>
                <c:pt idx="1479">
                  <c:v>1.68062425951838</c:v>
                </c:pt>
                <c:pt idx="1480">
                  <c:v>1.6806242595185901</c:v>
                </c:pt>
                <c:pt idx="1481">
                  <c:v>1.68062425951929</c:v>
                </c:pt>
                <c:pt idx="1482">
                  <c:v>1.6806220425774201</c:v>
                </c:pt>
                <c:pt idx="1489">
                  <c:v>1.6806242595200001</c:v>
                </c:pt>
                <c:pt idx="1497">
                  <c:v>1.68062064914502</c:v>
                </c:pt>
                <c:pt idx="1498">
                  <c:v>1.68062064914495</c:v>
                </c:pt>
                <c:pt idx="1499">
                  <c:v>1.6806189771787901</c:v>
                </c:pt>
                <c:pt idx="1506">
                  <c:v>1.6806208936064599</c:v>
                </c:pt>
                <c:pt idx="1507">
                  <c:v>1.6806203441668599</c:v>
                </c:pt>
                <c:pt idx="1515">
                  <c:v>1.6806200996363301</c:v>
                </c:pt>
                <c:pt idx="1516">
                  <c:v>1.68062009963674</c:v>
                </c:pt>
                <c:pt idx="1517">
                  <c:v>1.6806145405166899</c:v>
                </c:pt>
                <c:pt idx="1524">
                  <c:v>1.6806092498410701</c:v>
                </c:pt>
                <c:pt idx="1525">
                  <c:v>1.6805605449283001</c:v>
                </c:pt>
                <c:pt idx="1533">
                  <c:v>1.68057140165111</c:v>
                </c:pt>
                <c:pt idx="1534">
                  <c:v>1.68057140165053</c:v>
                </c:pt>
                <c:pt idx="1535">
                  <c:v>1.68057110514432</c:v>
                </c:pt>
                <c:pt idx="1536">
                  <c:v>1.68055751546205</c:v>
                </c:pt>
                <c:pt idx="1537">
                  <c:v>1.6805318294790901</c:v>
                </c:pt>
                <c:pt idx="1538">
                  <c:v>1.6805575154613801</c:v>
                </c:pt>
                <c:pt idx="1539">
                  <c:v>1.6805711051430701</c:v>
                </c:pt>
                <c:pt idx="1546">
                  <c:v>1.68057056923294</c:v>
                </c:pt>
                <c:pt idx="1547">
                  <c:v>1.68060044497084</c:v>
                </c:pt>
                <c:pt idx="1555">
                  <c:v>1.6806012777155801</c:v>
                </c:pt>
                <c:pt idx="1556">
                  <c:v>1.68060127771632</c:v>
                </c:pt>
                <c:pt idx="1557">
                  <c:v>1.6806012777147801</c:v>
                </c:pt>
                <c:pt idx="1558">
                  <c:v>1.6805973867038699</c:v>
                </c:pt>
                <c:pt idx="1565">
                  <c:v>1.6805992989262</c:v>
                </c:pt>
                <c:pt idx="1566">
                  <c:v>1.68060300142217</c:v>
                </c:pt>
                <c:pt idx="1573">
                  <c:v>1.68060556874342</c:v>
                </c:pt>
                <c:pt idx="1574">
                  <c:v>1.68060556874379</c:v>
                </c:pt>
                <c:pt idx="1575">
                  <c:v>1.6806055687431101</c:v>
                </c:pt>
                <c:pt idx="1576">
                  <c:v>1.68060530873465</c:v>
                </c:pt>
                <c:pt idx="1577">
                  <c:v>1.68059205764308</c:v>
                </c:pt>
                <c:pt idx="1578">
                  <c:v>1.68060530873463</c:v>
                </c:pt>
                <c:pt idx="1585">
                  <c:v>1.68063937156538</c:v>
                </c:pt>
                <c:pt idx="1586">
                  <c:v>1.68062776180344</c:v>
                </c:pt>
                <c:pt idx="1595">
                  <c:v>1.6805939661185201</c:v>
                </c:pt>
                <c:pt idx="1596">
                  <c:v>1.6805939661196601</c:v>
                </c:pt>
                <c:pt idx="1597">
                  <c:v>1.6805939661195699</c:v>
                </c:pt>
                <c:pt idx="1598">
                  <c:v>1.68059339797456</c:v>
                </c:pt>
                <c:pt idx="1605">
                  <c:v>1.6805942506943199</c:v>
                </c:pt>
                <c:pt idx="1606">
                  <c:v>1.68057995957972</c:v>
                </c:pt>
                <c:pt idx="1614">
                  <c:v>1.68057929285154</c:v>
                </c:pt>
                <c:pt idx="1615">
                  <c:v>1.68057929285427</c:v>
                </c:pt>
                <c:pt idx="1616">
                  <c:v>1.6805763231706801</c:v>
                </c:pt>
                <c:pt idx="1623">
                  <c:v>1.6805787773340799</c:v>
                </c:pt>
                <c:pt idx="1624">
                  <c:v>1.6805790012751101</c:v>
                </c:pt>
                <c:pt idx="1630">
                  <c:v>1.68057951706055</c:v>
                </c:pt>
                <c:pt idx="1631">
                  <c:v>1.6805795170615301</c:v>
                </c:pt>
                <c:pt idx="1632">
                  <c:v>1.68057951706159</c:v>
                </c:pt>
                <c:pt idx="1633">
                  <c:v>1.68057951706159</c:v>
                </c:pt>
                <c:pt idx="1634">
                  <c:v>1.6805795170610101</c:v>
                </c:pt>
                <c:pt idx="1635">
                  <c:v>1.68057951706217</c:v>
                </c:pt>
                <c:pt idx="1636">
                  <c:v>1.68057951706213</c:v>
                </c:pt>
                <c:pt idx="1637">
                  <c:v>1.68057951706049</c:v>
                </c:pt>
                <c:pt idx="1638">
                  <c:v>1.68059330748872</c:v>
                </c:pt>
                <c:pt idx="1639">
                  <c:v>1.6805875745383601</c:v>
                </c:pt>
                <c:pt idx="1640">
                  <c:v>1.68059330748708</c:v>
                </c:pt>
                <c:pt idx="1641">
                  <c:v>1.68058757453951</c:v>
                </c:pt>
                <c:pt idx="1642">
                  <c:v>1.68059330748816</c:v>
                </c:pt>
                <c:pt idx="1643">
                  <c:v>1.6805875745374199</c:v>
                </c:pt>
                <c:pt idx="1644">
                  <c:v>1.6805933074887101</c:v>
                </c:pt>
                <c:pt idx="1645">
                  <c:v>1.68058757453781</c:v>
                </c:pt>
                <c:pt idx="1646">
                  <c:v>1.6805933074891799</c:v>
                </c:pt>
                <c:pt idx="1647">
                  <c:v>1.68058757453845</c:v>
                </c:pt>
                <c:pt idx="1648">
                  <c:v>1.68059330748765</c:v>
                </c:pt>
                <c:pt idx="1649">
                  <c:v>1.6805875745399099</c:v>
                </c:pt>
                <c:pt idx="1650">
                  <c:v>1.6805933074881501</c:v>
                </c:pt>
                <c:pt idx="1651">
                  <c:v>1.6805875745388399</c:v>
                </c:pt>
                <c:pt idx="1658">
                  <c:v>1.68057951706159</c:v>
                </c:pt>
                <c:pt idx="1668">
                  <c:v>1.6805761308893701</c:v>
                </c:pt>
                <c:pt idx="1669">
                  <c:v>1.68057613088807</c:v>
                </c:pt>
                <c:pt idx="1670">
                  <c:v>1.68057598201548</c:v>
                </c:pt>
                <c:pt idx="1671">
                  <c:v>1.6805635750552399</c:v>
                </c:pt>
                <c:pt idx="1672">
                  <c:v>1.68057598201716</c:v>
                </c:pt>
                <c:pt idx="1679">
                  <c:v>1.6805761308903699</c:v>
                </c:pt>
                <c:pt idx="1687">
                  <c:v>1.68057613088865</c:v>
                </c:pt>
                <c:pt idx="1688">
                  <c:v>1.68056594051937</c:v>
                </c:pt>
                <c:pt idx="1695">
                  <c:v>1.6805738824495799</c:v>
                </c:pt>
                <c:pt idx="1696">
                  <c:v>1.6805749917367201</c:v>
                </c:pt>
                <c:pt idx="1703">
                  <c:v>1.68057724197447</c:v>
                </c:pt>
                <c:pt idx="1704">
                  <c:v>1.6805772419751399</c:v>
                </c:pt>
                <c:pt idx="1705">
                  <c:v>1.6805772419734399</c:v>
                </c:pt>
                <c:pt idx="1706">
                  <c:v>1.68057724197501</c:v>
                </c:pt>
                <c:pt idx="1707">
                  <c:v>1.68057606214149</c:v>
                </c:pt>
                <c:pt idx="1714">
                  <c:v>1.68057724197503</c:v>
                </c:pt>
                <c:pt idx="1715">
                  <c:v>1.68055213527215</c:v>
                </c:pt>
                <c:pt idx="1723">
                  <c:v>1.6805501981406701</c:v>
                </c:pt>
                <c:pt idx="1724">
                  <c:v>1.6805497431880201</c:v>
                </c:pt>
                <c:pt idx="1725">
                  <c:v>1.6805366286579</c:v>
                </c:pt>
                <c:pt idx="1726">
                  <c:v>1.6805126865454201</c:v>
                </c:pt>
                <c:pt idx="1727">
                  <c:v>1.68053662865839</c:v>
                </c:pt>
                <c:pt idx="1728">
                  <c:v>1.6805497431880201</c:v>
                </c:pt>
                <c:pt idx="1735">
                  <c:v>1.6805502190706301</c:v>
                </c:pt>
                <c:pt idx="1736">
                  <c:v>1.6805504638992199</c:v>
                </c:pt>
                <c:pt idx="1744">
                  <c:v>1.6805504429659599</c:v>
                </c:pt>
                <c:pt idx="1745">
                  <c:v>1.6805504429659399</c:v>
                </c:pt>
                <c:pt idx="1746">
                  <c:v>1.6805454518335099</c:v>
                </c:pt>
                <c:pt idx="1753">
                  <c:v>1.6805530277962399</c:v>
                </c:pt>
                <c:pt idx="1754">
                  <c:v>1.6805650245906101</c:v>
                </c:pt>
                <c:pt idx="1762">
                  <c:v>1.6805552459640001</c:v>
                </c:pt>
                <c:pt idx="1763">
                  <c:v>1.6805525500320799</c:v>
                </c:pt>
                <c:pt idx="1770">
                  <c:v>1.6805700854674801</c:v>
                </c:pt>
                <c:pt idx="1771">
                  <c:v>1.6805117147334301</c:v>
                </c:pt>
                <c:pt idx="1780">
                  <c:v>1.6804968700680301</c:v>
                </c:pt>
                <c:pt idx="1781">
                  <c:v>1.6804968700678</c:v>
                </c:pt>
                <c:pt idx="1782">
                  <c:v>1.68049687006916</c:v>
                </c:pt>
                <c:pt idx="1783">
                  <c:v>1.6804952653204499</c:v>
                </c:pt>
                <c:pt idx="1790">
                  <c:v>1.68049686149189</c:v>
                </c:pt>
                <c:pt idx="1791">
                  <c:v>1.6804968614912501</c:v>
                </c:pt>
                <c:pt idx="1797">
                  <c:v>1.6804968700685701</c:v>
                </c:pt>
                <c:pt idx="1798">
                  <c:v>1.6804968700696299</c:v>
                </c:pt>
                <c:pt idx="1799">
                  <c:v>1.6804968700680301</c:v>
                </c:pt>
                <c:pt idx="1800">
                  <c:v>1.68049687006867</c:v>
                </c:pt>
                <c:pt idx="1801">
                  <c:v>1.6804968700684699</c:v>
                </c:pt>
                <c:pt idx="1802">
                  <c:v>1.6804968700681</c:v>
                </c:pt>
                <c:pt idx="1803">
                  <c:v>1.6804968700685901</c:v>
                </c:pt>
                <c:pt idx="1804">
                  <c:v>1.6804968700682099</c:v>
                </c:pt>
                <c:pt idx="1805">
                  <c:v>1.6805068914849901</c:v>
                </c:pt>
                <c:pt idx="1806">
                  <c:v>1.6805041996471499</c:v>
                </c:pt>
                <c:pt idx="1807">
                  <c:v>1.6805068914857799</c:v>
                </c:pt>
                <c:pt idx="1808">
                  <c:v>1.68050419964597</c:v>
                </c:pt>
                <c:pt idx="1809">
                  <c:v>1.6805068914844901</c:v>
                </c:pt>
                <c:pt idx="1810">
                  <c:v>1.6805041996461101</c:v>
                </c:pt>
                <c:pt idx="1811">
                  <c:v>1.6805068914844801</c:v>
                </c:pt>
                <c:pt idx="1812">
                  <c:v>1.6805041996471499</c:v>
                </c:pt>
                <c:pt idx="1813">
                  <c:v>1.6805068914847501</c:v>
                </c:pt>
                <c:pt idx="1814">
                  <c:v>1.68050419964655</c:v>
                </c:pt>
                <c:pt idx="1815">
                  <c:v>1.6805068914846399</c:v>
                </c:pt>
                <c:pt idx="1816">
                  <c:v>1.6805041996471399</c:v>
                </c:pt>
                <c:pt idx="1817">
                  <c:v>1.68050689148457</c:v>
                </c:pt>
                <c:pt idx="1818">
                  <c:v>1.6805041996461001</c:v>
                </c:pt>
                <c:pt idx="1819">
                  <c:v>1.68049688446928</c:v>
                </c:pt>
                <c:pt idx="1826">
                  <c:v>1.68049687006894</c:v>
                </c:pt>
                <c:pt idx="1835">
                  <c:v>1.6805162386950701</c:v>
                </c:pt>
                <c:pt idx="1836">
                  <c:v>1.6805162386965899</c:v>
                </c:pt>
                <c:pt idx="1837">
                  <c:v>1.6805162386960699</c:v>
                </c:pt>
                <c:pt idx="1838">
                  <c:v>1.6805147657385699</c:v>
                </c:pt>
                <c:pt idx="1845">
                  <c:v>1.6805162386955499</c:v>
                </c:pt>
                <c:pt idx="1846">
                  <c:v>1.68049460873095</c:v>
                </c:pt>
                <c:pt idx="1854">
                  <c:v>1.6804938738719</c:v>
                </c:pt>
                <c:pt idx="1855">
                  <c:v>1.68049387387245</c:v>
                </c:pt>
                <c:pt idx="1856">
                  <c:v>1.68048760205657</c:v>
                </c:pt>
                <c:pt idx="1863">
                  <c:v>1.6804940696517601</c:v>
                </c:pt>
                <c:pt idx="1864">
                  <c:v>1.6804900423493001</c:v>
                </c:pt>
                <c:pt idx="1872">
                  <c:v>1.6804898455089601</c:v>
                </c:pt>
                <c:pt idx="1873">
                  <c:v>1.6804898455081001</c:v>
                </c:pt>
                <c:pt idx="1874">
                  <c:v>1.68048984550847</c:v>
                </c:pt>
                <c:pt idx="1875">
                  <c:v>1.68048894088739</c:v>
                </c:pt>
                <c:pt idx="1882">
                  <c:v>1.6804898608676</c:v>
                </c:pt>
                <c:pt idx="1883">
                  <c:v>1.68048750159722</c:v>
                </c:pt>
                <c:pt idx="1891">
                  <c:v>1.680487485984</c:v>
                </c:pt>
                <c:pt idx="1892">
                  <c:v>1.68048748598397</c:v>
                </c:pt>
                <c:pt idx="1893">
                  <c:v>1.6804874859844801</c:v>
                </c:pt>
                <c:pt idx="1894">
                  <c:v>1.68048616708392</c:v>
                </c:pt>
                <c:pt idx="1901">
                  <c:v>1.6804873944780101</c:v>
                </c:pt>
                <c:pt idx="1902">
                  <c:v>1.6804873782104599</c:v>
                </c:pt>
                <c:pt idx="1908">
                  <c:v>1.6804874697257099</c:v>
                </c:pt>
                <c:pt idx="1909">
                  <c:v>1.6804874697269101</c:v>
                </c:pt>
                <c:pt idx="1910">
                  <c:v>1.6804874697257901</c:v>
                </c:pt>
                <c:pt idx="1911">
                  <c:v>1.6804874697252801</c:v>
                </c:pt>
                <c:pt idx="1912">
                  <c:v>1.6804874697247301</c:v>
                </c:pt>
                <c:pt idx="1913">
                  <c:v>1.6804874697254699</c:v>
                </c:pt>
                <c:pt idx="1914">
                  <c:v>1.6804874697243199</c:v>
                </c:pt>
                <c:pt idx="1915">
                  <c:v>1.68048746972514</c:v>
                </c:pt>
                <c:pt idx="1916">
                  <c:v>1.68049368763486</c:v>
                </c:pt>
                <c:pt idx="1917">
                  <c:v>1.68049901438366</c:v>
                </c:pt>
                <c:pt idx="1918">
                  <c:v>1.6804936876352401</c:v>
                </c:pt>
                <c:pt idx="1919">
                  <c:v>1.68048746972481</c:v>
                </c:pt>
                <c:pt idx="1920">
                  <c:v>1.6804874697252801</c:v>
                </c:pt>
                <c:pt idx="1921">
                  <c:v>1.68048746972368</c:v>
                </c:pt>
                <c:pt idx="1922">
                  <c:v>1.6804874697243199</c:v>
                </c:pt>
                <c:pt idx="1923">
                  <c:v>1.6804874697247101</c:v>
                </c:pt>
                <c:pt idx="1924">
                  <c:v>1.6804874697248</c:v>
                </c:pt>
                <c:pt idx="1925">
                  <c:v>1.68048746972484</c:v>
                </c:pt>
                <c:pt idx="1931">
                  <c:v>1.6804948909955399</c:v>
                </c:pt>
                <c:pt idx="1932">
                  <c:v>1.6804948909948501</c:v>
                </c:pt>
                <c:pt idx="1933">
                  <c:v>1.68049425663205</c:v>
                </c:pt>
                <c:pt idx="1940">
                  <c:v>1.68049488862048</c:v>
                </c:pt>
                <c:pt idx="1941">
                  <c:v>1.6804955535561299</c:v>
                </c:pt>
                <c:pt idx="1948">
                  <c:v>1.68049555594205</c:v>
                </c:pt>
                <c:pt idx="1949">
                  <c:v>1.68049555594262</c:v>
                </c:pt>
                <c:pt idx="1950">
                  <c:v>1.68049555594261</c:v>
                </c:pt>
                <c:pt idx="1951">
                  <c:v>1.6804952907227499</c:v>
                </c:pt>
                <c:pt idx="1952">
                  <c:v>1.68048460895447</c:v>
                </c:pt>
                <c:pt idx="1953">
                  <c:v>1.68046457349879</c:v>
                </c:pt>
                <c:pt idx="1954">
                  <c:v>1.6804846089540599</c:v>
                </c:pt>
                <c:pt idx="1955">
                  <c:v>1.6804952907228199</c:v>
                </c:pt>
                <c:pt idx="1962">
                  <c:v>1.6804956659629899</c:v>
                </c:pt>
                <c:pt idx="1963">
                  <c:v>1.68049655291726</c:v>
                </c:pt>
                <c:pt idx="1971">
                  <c:v>1.68049644289225</c:v>
                </c:pt>
                <c:pt idx="1972">
                  <c:v>1.6804964428940301</c:v>
                </c:pt>
                <c:pt idx="1973">
                  <c:v>1.6804918746792099</c:v>
                </c:pt>
                <c:pt idx="1980">
                  <c:v>1.6804960080279501</c:v>
                </c:pt>
                <c:pt idx="1981">
                  <c:v>1.6804883112422999</c:v>
                </c:pt>
                <c:pt idx="1987">
                  <c:v>1.68048914300355</c:v>
                </c:pt>
                <c:pt idx="1988">
                  <c:v>1.6804891430012501</c:v>
                </c:pt>
                <c:pt idx="1989">
                  <c:v>1.68048914300241</c:v>
                </c:pt>
                <c:pt idx="1990">
                  <c:v>1.6804891430034701</c:v>
                </c:pt>
                <c:pt idx="1991">
                  <c:v>1.6804891430044799</c:v>
                </c:pt>
                <c:pt idx="1992">
                  <c:v>1.6804891430040101</c:v>
                </c:pt>
                <c:pt idx="1993">
                  <c:v>1.68048914300352</c:v>
                </c:pt>
                <c:pt idx="1994">
                  <c:v>1.6804891430022999</c:v>
                </c:pt>
                <c:pt idx="1995">
                  <c:v>1.6804953319053999</c:v>
                </c:pt>
                <c:pt idx="1996">
                  <c:v>1.68049915627221</c:v>
                </c:pt>
                <c:pt idx="1997">
                  <c:v>1.68049533190529</c:v>
                </c:pt>
                <c:pt idx="1998">
                  <c:v>1.68049915627385</c:v>
                </c:pt>
                <c:pt idx="1999">
                  <c:v>1.6804953319059399</c:v>
                </c:pt>
                <c:pt idx="2000">
                  <c:v>1.68049915627424</c:v>
                </c:pt>
                <c:pt idx="2001">
                  <c:v>1.68049533190526</c:v>
                </c:pt>
                <c:pt idx="2002">
                  <c:v>1.68049915627336</c:v>
                </c:pt>
                <c:pt idx="2003">
                  <c:v>1.6804953319053899</c:v>
                </c:pt>
                <c:pt idx="2004">
                  <c:v>1.6804991562732901</c:v>
                </c:pt>
                <c:pt idx="2005">
                  <c:v>1.6804953319059499</c:v>
                </c:pt>
                <c:pt idx="2006">
                  <c:v>1.68049915627274</c:v>
                </c:pt>
                <c:pt idx="2007">
                  <c:v>1.6804953319057501</c:v>
                </c:pt>
                <c:pt idx="2008">
                  <c:v>1.68048914300242</c:v>
                </c:pt>
                <c:pt idx="2009">
                  <c:v>1.6804891430034401</c:v>
                </c:pt>
                <c:pt idx="2010">
                  <c:v>1.6804891430012701</c:v>
                </c:pt>
                <c:pt idx="2011">
                  <c:v>1.6804891430012501</c:v>
                </c:pt>
                <c:pt idx="2012">
                  <c:v>1.68048914300355</c:v>
                </c:pt>
                <c:pt idx="2013">
                  <c:v>1.6804891430034199</c:v>
                </c:pt>
                <c:pt idx="2014">
                  <c:v>1.6804891430028599</c:v>
                </c:pt>
                <c:pt idx="2020">
                  <c:v>1.6804940029976601</c:v>
                </c:pt>
                <c:pt idx="2021">
                  <c:v>1.68049400299657</c:v>
                </c:pt>
                <c:pt idx="2022">
                  <c:v>1.6804933677802401</c:v>
                </c:pt>
                <c:pt idx="2029">
                  <c:v>1.6804946336739399</c:v>
                </c:pt>
                <c:pt idx="2030">
                  <c:v>1.68049000627458</c:v>
                </c:pt>
                <c:pt idx="2038">
                  <c:v>1.68048937538897</c:v>
                </c:pt>
                <c:pt idx="2039">
                  <c:v>1.6804893753896</c:v>
                </c:pt>
                <c:pt idx="2040">
                  <c:v>1.6804869744081301</c:v>
                </c:pt>
                <c:pt idx="2047">
                  <c:v>1.68048914682262</c:v>
                </c:pt>
                <c:pt idx="2048">
                  <c:v>1.6804911902278601</c:v>
                </c:pt>
                <c:pt idx="2055">
                  <c:v>1.6804914187906499</c:v>
                </c:pt>
                <c:pt idx="2056">
                  <c:v>1.6804914187912501</c:v>
                </c:pt>
                <c:pt idx="2057">
                  <c:v>1.6804914187883599</c:v>
                </c:pt>
                <c:pt idx="2058">
                  <c:v>1.6804906141422</c:v>
                </c:pt>
                <c:pt idx="2065">
                  <c:v>1.6804913920850499</c:v>
                </c:pt>
                <c:pt idx="2066">
                  <c:v>1.6804912931621401</c:v>
                </c:pt>
                <c:pt idx="2074">
                  <c:v>1.68049131943384</c:v>
                </c:pt>
                <c:pt idx="2075">
                  <c:v>1.6804913194339099</c:v>
                </c:pt>
                <c:pt idx="2076">
                  <c:v>1.68048670789184</c:v>
                </c:pt>
                <c:pt idx="2083">
                  <c:v>1.6804909001547601</c:v>
                </c:pt>
                <c:pt idx="2084">
                  <c:v>1.6805360700651399</c:v>
                </c:pt>
                <c:pt idx="2093">
                  <c:v>1.68052352259875</c:v>
                </c:pt>
                <c:pt idx="2094">
                  <c:v>1.6805235225998101</c:v>
                </c:pt>
                <c:pt idx="2095">
                  <c:v>1.6805219252385699</c:v>
                </c:pt>
                <c:pt idx="2102">
                  <c:v>1.6805226510632101</c:v>
                </c:pt>
                <c:pt idx="2103">
                  <c:v>1.68052769228704</c:v>
                </c:pt>
                <c:pt idx="2110">
                  <c:v>1.6805285640995</c:v>
                </c:pt>
                <c:pt idx="2111">
                  <c:v>1.68052856410005</c:v>
                </c:pt>
                <c:pt idx="2112">
                  <c:v>1.6805285640995899</c:v>
                </c:pt>
                <c:pt idx="2113">
                  <c:v>1.68052821255369</c:v>
                </c:pt>
                <c:pt idx="2114">
                  <c:v>1.6805178728128001</c:v>
                </c:pt>
                <c:pt idx="2115">
                  <c:v>1.6804989423796</c:v>
                </c:pt>
                <c:pt idx="2116">
                  <c:v>1.68051787281178</c:v>
                </c:pt>
                <c:pt idx="2117">
                  <c:v>1.68052821255313</c:v>
                </c:pt>
                <c:pt idx="2124">
                  <c:v>1.6805285641001499</c:v>
                </c:pt>
                <c:pt idx="2125">
                  <c:v>1.6805046664599601</c:v>
                </c:pt>
                <c:pt idx="2133">
                  <c:v>1.6805045601931601</c:v>
                </c:pt>
                <c:pt idx="2134">
                  <c:v>1.6805045601931601</c:v>
                </c:pt>
                <c:pt idx="2135">
                  <c:v>1.6804982617078701</c:v>
                </c:pt>
                <c:pt idx="2142">
                  <c:v>1.6805051213243101</c:v>
                </c:pt>
                <c:pt idx="2143">
                  <c:v>1.6805233384900899</c:v>
                </c:pt>
                <c:pt idx="2151">
                  <c:v>1.68051463210378</c:v>
                </c:pt>
                <c:pt idx="2152">
                  <c:v>1.6805129320943999</c:v>
                </c:pt>
                <c:pt idx="2159">
                  <c:v>1.6805140678685799</c:v>
                </c:pt>
                <c:pt idx="2160">
                  <c:v>1.6805179995587001</c:v>
                </c:pt>
                <c:pt idx="2167">
                  <c:v>1.6805185639370599</c:v>
                </c:pt>
                <c:pt idx="2168">
                  <c:v>1.6805185639377</c:v>
                </c:pt>
                <c:pt idx="2169">
                  <c:v>1.68051856393722</c:v>
                </c:pt>
                <c:pt idx="2170">
                  <c:v>1.68051819746341</c:v>
                </c:pt>
                <c:pt idx="2171">
                  <c:v>1.6805083700785299</c:v>
                </c:pt>
                <c:pt idx="2172">
                  <c:v>1.6804905350982999</c:v>
                </c:pt>
                <c:pt idx="2173">
                  <c:v>1.68050837007794</c:v>
                </c:pt>
                <c:pt idx="2174">
                  <c:v>1.68051819746399</c:v>
                </c:pt>
                <c:pt idx="2181">
                  <c:v>1.6805178844211699</c:v>
                </c:pt>
                <c:pt idx="2182">
                  <c:v>1.6805106557354701</c:v>
                </c:pt>
                <c:pt idx="2190">
                  <c:v>1.6805112222518099</c:v>
                </c:pt>
                <c:pt idx="2191">
                  <c:v>1.6805112222517899</c:v>
                </c:pt>
                <c:pt idx="2192">
                  <c:v>1.68051122225342</c:v>
                </c:pt>
                <c:pt idx="2193">
                  <c:v>1.6805086972843899</c:v>
                </c:pt>
                <c:pt idx="2200">
                  <c:v>1.68051401480549</c:v>
                </c:pt>
                <c:pt idx="2201">
                  <c:v>1.6805234110437599</c:v>
                </c:pt>
                <c:pt idx="2209">
                  <c:v>1.68052061617825</c:v>
                </c:pt>
                <c:pt idx="2210">
                  <c:v>1.68051920335066</c:v>
                </c:pt>
                <c:pt idx="2217">
                  <c:v>1.6805291869063199</c:v>
                </c:pt>
                <c:pt idx="2218">
                  <c:v>1.68062016469704</c:v>
                </c:pt>
                <c:pt idx="2227">
                  <c:v>1.6806116226707899</c:v>
                </c:pt>
                <c:pt idx="2228">
                  <c:v>1.68061162267062</c:v>
                </c:pt>
                <c:pt idx="2229">
                  <c:v>1.68061162267233</c:v>
                </c:pt>
                <c:pt idx="2230">
                  <c:v>1.6806107151779599</c:v>
                </c:pt>
                <c:pt idx="2237">
                  <c:v>1.68061132566275</c:v>
                </c:pt>
                <c:pt idx="2238">
                  <c:v>1.6806124520388599</c:v>
                </c:pt>
                <c:pt idx="2245">
                  <c:v>1.6806127493062799</c:v>
                </c:pt>
                <c:pt idx="2246">
                  <c:v>1.6806127493060801</c:v>
                </c:pt>
                <c:pt idx="2247">
                  <c:v>1.6806127493054399</c:v>
                </c:pt>
                <c:pt idx="2248">
                  <c:v>1.6806124024167</c:v>
                </c:pt>
                <c:pt idx="2249">
                  <c:v>1.68060301780056</c:v>
                </c:pt>
                <c:pt idx="2250">
                  <c:v>1.6805860287441401</c:v>
                </c:pt>
                <c:pt idx="2251">
                  <c:v>1.6806030177989799</c:v>
                </c:pt>
                <c:pt idx="2252">
                  <c:v>1.6806124024172899</c:v>
                </c:pt>
                <c:pt idx="2259">
                  <c:v>1.6806127493068801</c:v>
                </c:pt>
                <c:pt idx="2268">
                  <c:v>1.6806127493062599</c:v>
                </c:pt>
                <c:pt idx="2269">
                  <c:v>1.68061274930783</c:v>
                </c:pt>
                <c:pt idx="2270">
                  <c:v>1.6806124583959501</c:v>
                </c:pt>
                <c:pt idx="2271">
                  <c:v>1.6806032495474801</c:v>
                </c:pt>
                <c:pt idx="2272">
                  <c:v>1.6805863354594499</c:v>
                </c:pt>
                <c:pt idx="2273">
                  <c:v>1.6806032495480101</c:v>
                </c:pt>
                <c:pt idx="2274">
                  <c:v>1.68061245839633</c:v>
                </c:pt>
                <c:pt idx="2281">
                  <c:v>1.68061274265077</c:v>
                </c:pt>
                <c:pt idx="2282">
                  <c:v>1.6806177300015901</c:v>
                </c:pt>
                <c:pt idx="2290">
                  <c:v>1.6806177365876001</c:v>
                </c:pt>
                <c:pt idx="2291">
                  <c:v>1.68061773658825</c:v>
                </c:pt>
                <c:pt idx="2292">
                  <c:v>1.68061382426245</c:v>
                </c:pt>
                <c:pt idx="2299">
                  <c:v>1.6806171781222701</c:v>
                </c:pt>
                <c:pt idx="2300">
                  <c:v>1.6806140042978801</c:v>
                </c:pt>
                <c:pt idx="2307">
                  <c:v>1.68061456269021</c:v>
                </c:pt>
                <c:pt idx="2308">
                  <c:v>1.6806145626904101</c:v>
                </c:pt>
                <c:pt idx="2309">
                  <c:v>1.68061456269301</c:v>
                </c:pt>
                <c:pt idx="2310">
                  <c:v>1.6806139023082101</c:v>
                </c:pt>
                <c:pt idx="2317">
                  <c:v>1.6806145741340699</c:v>
                </c:pt>
                <c:pt idx="2318">
                  <c:v>1.6806164415309901</c:v>
                </c:pt>
                <c:pt idx="2325">
                  <c:v>1.6806164075418999</c:v>
                </c:pt>
                <c:pt idx="2326">
                  <c:v>1.6806164075424801</c:v>
                </c:pt>
                <c:pt idx="2327">
                  <c:v>1.68061640754067</c:v>
                </c:pt>
                <c:pt idx="2328">
                  <c:v>1.68061615265816</c:v>
                </c:pt>
                <c:pt idx="2329">
                  <c:v>1.6806072446229401</c:v>
                </c:pt>
                <c:pt idx="2330">
                  <c:v>1.6805907701901499</c:v>
                </c:pt>
                <c:pt idx="2331">
                  <c:v>1.68060724462309</c:v>
                </c:pt>
                <c:pt idx="2332">
                  <c:v>1.6806161526572301</c:v>
                </c:pt>
                <c:pt idx="2339">
                  <c:v>1.6806164075408301</c:v>
                </c:pt>
                <c:pt idx="2346">
                  <c:v>1.68061085414891</c:v>
                </c:pt>
                <c:pt idx="2347">
                  <c:v>1.6806108541501901</c:v>
                </c:pt>
                <c:pt idx="2348">
                  <c:v>1.6806108541485401</c:v>
                </c:pt>
                <c:pt idx="2349">
                  <c:v>1.68061085415006</c:v>
                </c:pt>
                <c:pt idx="2350">
                  <c:v>1.6806108355731699</c:v>
                </c:pt>
                <c:pt idx="2351">
                  <c:v>1.6806031324614701</c:v>
                </c:pt>
                <c:pt idx="2352">
                  <c:v>1.6806108355727201</c:v>
                </c:pt>
                <c:pt idx="2359">
                  <c:v>1.6806108541490099</c:v>
                </c:pt>
                <c:pt idx="2368">
                  <c:v>1.6805956849243</c:v>
                </c:pt>
                <c:pt idx="2369">
                  <c:v>1.6805956849258801</c:v>
                </c:pt>
                <c:pt idx="2370">
                  <c:v>1.68059312686836</c:v>
                </c:pt>
                <c:pt idx="2377">
                  <c:v>1.68059566287902</c:v>
                </c:pt>
                <c:pt idx="2378">
                  <c:v>1.6806007416300599</c:v>
                </c:pt>
                <c:pt idx="2386">
                  <c:v>1.6805772753047501</c:v>
                </c:pt>
                <c:pt idx="2387">
                  <c:v>1.68057649902895</c:v>
                </c:pt>
                <c:pt idx="2394">
                  <c:v>1.68057775578187</c:v>
                </c:pt>
                <c:pt idx="2395">
                  <c:v>1.68056159145672</c:v>
                </c:pt>
                <c:pt idx="2403">
                  <c:v>1.6805610032810501</c:v>
                </c:pt>
                <c:pt idx="2404">
                  <c:v>1.6805610032816001</c:v>
                </c:pt>
                <c:pt idx="2405">
                  <c:v>1.68056100328169</c:v>
                </c:pt>
                <c:pt idx="2406">
                  <c:v>1.6805591871974199</c:v>
                </c:pt>
                <c:pt idx="2413">
                  <c:v>1.6805630541799299</c:v>
                </c:pt>
                <c:pt idx="2414">
                  <c:v>1.6805718476948199</c:v>
                </c:pt>
                <c:pt idx="2422">
                  <c:v>1.68056979571267</c:v>
                </c:pt>
                <c:pt idx="2423">
                  <c:v>1.68056875974791</c:v>
                </c:pt>
                <c:pt idx="2430">
                  <c:v>1.6805697957132399</c:v>
                </c:pt>
                <c:pt idx="2431">
                  <c:v>1.6805556730979601</c:v>
                </c:pt>
                <c:pt idx="2439">
                  <c:v>1.6805549191722</c:v>
                </c:pt>
                <c:pt idx="2440">
                  <c:v>1.6805549191726401</c:v>
                </c:pt>
                <c:pt idx="2441">
                  <c:v>1.68055029918487</c:v>
                </c:pt>
                <c:pt idx="2448">
                  <c:v>1.68055446090229</c:v>
                </c:pt>
                <c:pt idx="2449">
                  <c:v>1.6805542603522801</c:v>
                </c:pt>
                <c:pt idx="2456">
                  <c:v>1.68055471917015</c:v>
                </c:pt>
                <c:pt idx="2457">
                  <c:v>1.68055471917176</c:v>
                </c:pt>
                <c:pt idx="2458">
                  <c:v>1.68055471917009</c:v>
                </c:pt>
                <c:pt idx="2459">
                  <c:v>1.68055438228137</c:v>
                </c:pt>
                <c:pt idx="2466">
                  <c:v>1.68055542023711</c:v>
                </c:pt>
                <c:pt idx="2467">
                  <c:v>1.6805566274610799</c:v>
                </c:pt>
                <c:pt idx="2475">
                  <c:v>1.6805556860997499</c:v>
                </c:pt>
                <c:pt idx="2476">
                  <c:v>1.68055568609936</c:v>
                </c:pt>
                <c:pt idx="2477">
                  <c:v>1.6805556860983499</c:v>
                </c:pt>
                <c:pt idx="2478">
                  <c:v>1.68055405595562</c:v>
                </c:pt>
                <c:pt idx="2485">
                  <c:v>1.6805557546326</c:v>
                </c:pt>
                <c:pt idx="2486">
                  <c:v>1.6805557840714</c:v>
                </c:pt>
                <c:pt idx="2494">
                  <c:v>1.6805557154486599</c:v>
                </c:pt>
                <c:pt idx="2495">
                  <c:v>1.6805557154500901</c:v>
                </c:pt>
                <c:pt idx="2496">
                  <c:v>1.6805524688339699</c:v>
                </c:pt>
                <c:pt idx="2503">
                  <c:v>1.68054060027566</c:v>
                </c:pt>
                <c:pt idx="2504">
                  <c:v>1.68049538801883</c:v>
                </c:pt>
                <c:pt idx="2512">
                  <c:v>1.68051051404786</c:v>
                </c:pt>
                <c:pt idx="2513">
                  <c:v>1.6805105140475201</c:v>
                </c:pt>
                <c:pt idx="2514">
                  <c:v>1.68051026266931</c:v>
                </c:pt>
                <c:pt idx="2515">
                  <c:v>1.6805032540916001</c:v>
                </c:pt>
                <c:pt idx="2516">
                  <c:v>1.68049056053725</c:v>
                </c:pt>
                <c:pt idx="2517">
                  <c:v>1.68050325409311</c:v>
                </c:pt>
                <c:pt idx="2518">
                  <c:v>1.6805102626691999</c:v>
                </c:pt>
                <c:pt idx="2525">
                  <c:v>1.68051052075272</c:v>
                </c:pt>
                <c:pt idx="2526">
                  <c:v>1.68051238235429</c:v>
                </c:pt>
                <c:pt idx="2535">
                  <c:v>1.68051237572699</c:v>
                </c:pt>
                <c:pt idx="2536">
                  <c:v>1.68051237572673</c:v>
                </c:pt>
                <c:pt idx="2537">
                  <c:v>1.6805121645297201</c:v>
                </c:pt>
                <c:pt idx="2538">
                  <c:v>1.68050528152401</c:v>
                </c:pt>
                <c:pt idx="2539">
                  <c:v>1.6804926419083499</c:v>
                </c:pt>
                <c:pt idx="2540">
                  <c:v>1.68050528152436</c:v>
                </c:pt>
                <c:pt idx="2541">
                  <c:v>1.6805121645303001</c:v>
                </c:pt>
                <c:pt idx="2548">
                  <c:v>1.6805123757262299</c:v>
                </c:pt>
                <c:pt idx="2557">
                  <c:v>1.6805123757257701</c:v>
                </c:pt>
                <c:pt idx="2558">
                  <c:v>1.6805123757267</c:v>
                </c:pt>
                <c:pt idx="2559">
                  <c:v>1.6805086523706401</c:v>
                </c:pt>
                <c:pt idx="2566">
                  <c:v>1.6805123904284101</c:v>
                </c:pt>
                <c:pt idx="2567">
                  <c:v>1.68052671955473</c:v>
                </c:pt>
                <c:pt idx="2575">
                  <c:v>1.68052237730305</c:v>
                </c:pt>
                <c:pt idx="2576">
                  <c:v>1.6805221677636399</c:v>
                </c:pt>
                <c:pt idx="2577">
                  <c:v>1.6805153883274</c:v>
                </c:pt>
                <c:pt idx="2578">
                  <c:v>1.6805029556720501</c:v>
                </c:pt>
                <c:pt idx="2579">
                  <c:v>1.6805153883258399</c:v>
                </c:pt>
                <c:pt idx="2580">
                  <c:v>1.6805221677620901</c:v>
                </c:pt>
                <c:pt idx="2587">
                  <c:v>1.6805227856467699</c:v>
                </c:pt>
                <c:pt idx="2588">
                  <c:v>1.6805307900545099</c:v>
                </c:pt>
                <c:pt idx="2598">
                  <c:v>1.68052865864376</c:v>
                </c:pt>
                <c:pt idx="2599">
                  <c:v>1.6805286586430599</c:v>
                </c:pt>
                <c:pt idx="2600">
                  <c:v>1.6805286586446799</c:v>
                </c:pt>
                <c:pt idx="2601">
                  <c:v>1.68052717661532</c:v>
                </c:pt>
                <c:pt idx="2608">
                  <c:v>1.6805309448332999</c:v>
                </c:pt>
                <c:pt idx="2609">
                  <c:v>1.68053158554226</c:v>
                </c:pt>
                <c:pt idx="2617">
                  <c:v>1.6805293321410799</c:v>
                </c:pt>
                <c:pt idx="2618">
                  <c:v>1.68052933214178</c:v>
                </c:pt>
                <c:pt idx="2619">
                  <c:v>1.6805293194489901</c:v>
                </c:pt>
                <c:pt idx="2620">
                  <c:v>1.6805235357775501</c:v>
                </c:pt>
                <c:pt idx="2621">
                  <c:v>1.6805293194488</c:v>
                </c:pt>
                <c:pt idx="2628">
                  <c:v>1.6805293321396699</c:v>
                </c:pt>
                <c:pt idx="2636">
                  <c:v>1.6805302114155101</c:v>
                </c:pt>
                <c:pt idx="2637">
                  <c:v>1.6805302114155201</c:v>
                </c:pt>
                <c:pt idx="2638">
                  <c:v>1.6805302114159699</c:v>
                </c:pt>
                <c:pt idx="2639">
                  <c:v>1.6805298109790401</c:v>
                </c:pt>
                <c:pt idx="2646">
                  <c:v>1.6805302114159899</c:v>
                </c:pt>
                <c:pt idx="2653">
                  <c:v>1.68052890002349</c:v>
                </c:pt>
                <c:pt idx="2654">
                  <c:v>1.6805289000233801</c:v>
                </c:pt>
                <c:pt idx="2655">
                  <c:v>1.6805289000224599</c:v>
                </c:pt>
                <c:pt idx="2656">
                  <c:v>1.6805289000224599</c:v>
                </c:pt>
                <c:pt idx="2657">
                  <c:v>1.68052890002396</c:v>
                </c:pt>
                <c:pt idx="2658">
                  <c:v>1.68052890002397</c:v>
                </c:pt>
                <c:pt idx="2659">
                  <c:v>1.6805289000220001</c:v>
                </c:pt>
                <c:pt idx="2660">
                  <c:v>1.6805289000224499</c:v>
                </c:pt>
                <c:pt idx="2661">
                  <c:v>1.68053232318447</c:v>
                </c:pt>
                <c:pt idx="2662">
                  <c:v>1.68053436589234</c:v>
                </c:pt>
                <c:pt idx="2663">
                  <c:v>1.6805323231845699</c:v>
                </c:pt>
                <c:pt idx="2664">
                  <c:v>1.6805343658913301</c:v>
                </c:pt>
                <c:pt idx="2665">
                  <c:v>1.68053232318257</c:v>
                </c:pt>
                <c:pt idx="2666">
                  <c:v>1.6805343658917999</c:v>
                </c:pt>
                <c:pt idx="2667">
                  <c:v>1.68053232318249</c:v>
                </c:pt>
                <c:pt idx="2668">
                  <c:v>1.68053436589233</c:v>
                </c:pt>
                <c:pt idx="2669">
                  <c:v>1.68053232318468</c:v>
                </c:pt>
                <c:pt idx="2670">
                  <c:v>1.68052890002179</c:v>
                </c:pt>
                <c:pt idx="2671">
                  <c:v>1.6805289000222099</c:v>
                </c:pt>
                <c:pt idx="2672">
                  <c:v>1.6805289000207999</c:v>
                </c:pt>
                <c:pt idx="2673">
                  <c:v>1.6805289000219901</c:v>
                </c:pt>
                <c:pt idx="2674">
                  <c:v>1.6805289000235599</c:v>
                </c:pt>
                <c:pt idx="2675">
                  <c:v>1.68052890002186</c:v>
                </c:pt>
                <c:pt idx="2676">
                  <c:v>1.6805289000230199</c:v>
                </c:pt>
                <c:pt idx="2681">
                  <c:v>1.6805297138517901</c:v>
                </c:pt>
                <c:pt idx="2682">
                  <c:v>1.6805297138517801</c:v>
                </c:pt>
                <c:pt idx="2683">
                  <c:v>1.68052692395004</c:v>
                </c:pt>
                <c:pt idx="2690">
                  <c:v>1.6805317612925099</c:v>
                </c:pt>
                <c:pt idx="2691">
                  <c:v>1.68055500091784</c:v>
                </c:pt>
                <c:pt idx="2699">
                  <c:v>1.6805478549556501</c:v>
                </c:pt>
                <c:pt idx="2700">
                  <c:v>1.6805474957794999</c:v>
                </c:pt>
                <c:pt idx="2707">
                  <c:v>1.6805532470593101</c:v>
                </c:pt>
                <c:pt idx="2708">
                  <c:v>1.68053257743638</c:v>
                </c:pt>
                <c:pt idx="2717">
                  <c:v>1.6805271858851101</c:v>
                </c:pt>
                <c:pt idx="2718">
                  <c:v>1.6805271858853399</c:v>
                </c:pt>
                <c:pt idx="2719">
                  <c:v>1.6805271858852</c:v>
                </c:pt>
                <c:pt idx="2720">
                  <c:v>1.6805262142777599</c:v>
                </c:pt>
                <c:pt idx="2727">
                  <c:v>1.68052685226952</c:v>
                </c:pt>
                <c:pt idx="2728">
                  <c:v>1.6805268436327001</c:v>
                </c:pt>
                <c:pt idx="2734">
                  <c:v>1.68052717738435</c:v>
                </c:pt>
                <c:pt idx="2735">
                  <c:v>1.6805271773841299</c:v>
                </c:pt>
                <c:pt idx="2736">
                  <c:v>1.68052717738349</c:v>
                </c:pt>
                <c:pt idx="2737">
                  <c:v>1.68052717738487</c:v>
                </c:pt>
                <c:pt idx="2738">
                  <c:v>1.6805271773849499</c:v>
                </c:pt>
                <c:pt idx="2739">
                  <c:v>1.68052717738409</c:v>
                </c:pt>
                <c:pt idx="2740">
                  <c:v>1.6805271773844599</c:v>
                </c:pt>
                <c:pt idx="2741">
                  <c:v>1.6805271773844399</c:v>
                </c:pt>
                <c:pt idx="2742">
                  <c:v>1.68053199196347</c:v>
                </c:pt>
                <c:pt idx="2743">
                  <c:v>1.6805307506750999</c:v>
                </c:pt>
                <c:pt idx="2744">
                  <c:v>1.68052719545901</c:v>
                </c:pt>
                <c:pt idx="2751">
                  <c:v>1.6805271773838599</c:v>
                </c:pt>
                <c:pt idx="2764">
                  <c:v>1.6805271773846</c:v>
                </c:pt>
                <c:pt idx="2765">
                  <c:v>1.6805271773841299</c:v>
                </c:pt>
                <c:pt idx="2766">
                  <c:v>1.68052714190948</c:v>
                </c:pt>
                <c:pt idx="2767">
                  <c:v>1.6805215955378401</c:v>
                </c:pt>
                <c:pt idx="2768">
                  <c:v>1.6805271419083501</c:v>
                </c:pt>
                <c:pt idx="2775">
                  <c:v>1.6805271773835</c:v>
                </c:pt>
                <c:pt idx="2784">
                  <c:v>1.68051163897871</c:v>
                </c:pt>
                <c:pt idx="2785">
                  <c:v>1.68051163897929</c:v>
                </c:pt>
                <c:pt idx="2786">
                  <c:v>1.6805084767287199</c:v>
                </c:pt>
                <c:pt idx="2793">
                  <c:v>1.68051028918463</c:v>
                </c:pt>
                <c:pt idx="2794">
                  <c:v>1.6805148477394001</c:v>
                </c:pt>
                <c:pt idx="2801">
                  <c:v>1.68051619862716</c:v>
                </c:pt>
                <c:pt idx="2802">
                  <c:v>1.6805161986261199</c:v>
                </c:pt>
                <c:pt idx="2803">
                  <c:v>1.6805161986266699</c:v>
                </c:pt>
                <c:pt idx="2804">
                  <c:v>1.68051611397471</c:v>
                </c:pt>
                <c:pt idx="2805">
                  <c:v>1.6805171382980699</c:v>
                </c:pt>
                <c:pt idx="2806">
                  <c:v>1.6805199699256701</c:v>
                </c:pt>
                <c:pt idx="2807">
                  <c:v>1.68051713829765</c:v>
                </c:pt>
                <c:pt idx="2808">
                  <c:v>1.6805161139748901</c:v>
                </c:pt>
                <c:pt idx="2815">
                  <c:v>1.6805004724285899</c:v>
                </c:pt>
                <c:pt idx="2816">
                  <c:v>1.6805466076106801</c:v>
                </c:pt>
                <c:pt idx="2825">
                  <c:v>1.68055636832857</c:v>
                </c:pt>
                <c:pt idx="2826">
                  <c:v>1.6805563683284099</c:v>
                </c:pt>
                <c:pt idx="2827">
                  <c:v>1.6805563683275899</c:v>
                </c:pt>
                <c:pt idx="2828">
                  <c:v>1.6805559597255</c:v>
                </c:pt>
                <c:pt idx="2835">
                  <c:v>1.68055668485943</c:v>
                </c:pt>
                <c:pt idx="2836">
                  <c:v>1.68055920081842</c:v>
                </c:pt>
                <c:pt idx="2844">
                  <c:v>1.6805588841005099</c:v>
                </c:pt>
                <c:pt idx="2845">
                  <c:v>1.68055888409896</c:v>
                </c:pt>
                <c:pt idx="2846">
                  <c:v>1.6805566131784</c:v>
                </c:pt>
                <c:pt idx="2853">
                  <c:v>1.6805585637313201</c:v>
                </c:pt>
                <c:pt idx="2854">
                  <c:v>1.6805536430349099</c:v>
                </c:pt>
                <c:pt idx="2860">
                  <c:v>1.68055418658412</c:v>
                </c:pt>
                <c:pt idx="2861">
                  <c:v>1.68055418658412</c:v>
                </c:pt>
                <c:pt idx="2862">
                  <c:v>1.68055418658412</c:v>
                </c:pt>
                <c:pt idx="2863">
                  <c:v>1.68055418658522</c:v>
                </c:pt>
                <c:pt idx="2864">
                  <c:v>1.6805541865854201</c:v>
                </c:pt>
                <c:pt idx="2865">
                  <c:v>1.68055418658412</c:v>
                </c:pt>
                <c:pt idx="2866">
                  <c:v>1.68055418658412</c:v>
                </c:pt>
                <c:pt idx="2867">
                  <c:v>1.6805541865862501</c:v>
                </c:pt>
                <c:pt idx="2868">
                  <c:v>1.68055719738159</c:v>
                </c:pt>
                <c:pt idx="2869">
                  <c:v>1.6805594016205001</c:v>
                </c:pt>
                <c:pt idx="2870">
                  <c:v>1.68055719737997</c:v>
                </c:pt>
                <c:pt idx="2871">
                  <c:v>1.6805594016221701</c:v>
                </c:pt>
                <c:pt idx="2872">
                  <c:v>1.6805571973807201</c:v>
                </c:pt>
                <c:pt idx="2873">
                  <c:v>1.6805594016205501</c:v>
                </c:pt>
                <c:pt idx="2874">
                  <c:v>1.6805571973812301</c:v>
                </c:pt>
                <c:pt idx="2875">
                  <c:v>1.68055940162118</c:v>
                </c:pt>
                <c:pt idx="2876">
                  <c:v>1.68055719738024</c:v>
                </c:pt>
                <c:pt idx="2877">
                  <c:v>1.68055940162171</c:v>
                </c:pt>
                <c:pt idx="2878">
                  <c:v>1.6805571973818501</c:v>
                </c:pt>
                <c:pt idx="2879">
                  <c:v>1.6805541865863001</c:v>
                </c:pt>
                <c:pt idx="2880">
                  <c:v>1.6805541865852001</c:v>
                </c:pt>
                <c:pt idx="2881">
                  <c:v>1.6805541865840901</c:v>
                </c:pt>
                <c:pt idx="2882">
                  <c:v>1.68055418658584</c:v>
                </c:pt>
                <c:pt idx="2883">
                  <c:v>1.6805541865862801</c:v>
                </c:pt>
                <c:pt idx="2884">
                  <c:v>1.6805541865851501</c:v>
                </c:pt>
                <c:pt idx="2885">
                  <c:v>1.6805541461626801</c:v>
                </c:pt>
                <c:pt idx="2886">
                  <c:v>1.6805566906295599</c:v>
                </c:pt>
                <c:pt idx="2892">
                  <c:v>1.6805567323216799</c:v>
                </c:pt>
                <c:pt idx="2893">
                  <c:v>1.6805567323199999</c:v>
                </c:pt>
                <c:pt idx="2894">
                  <c:v>1.6805567323199899</c:v>
                </c:pt>
                <c:pt idx="2895">
                  <c:v>1.6805566381082899</c:v>
                </c:pt>
                <c:pt idx="2896">
                  <c:v>1.6805510181563701</c:v>
                </c:pt>
                <c:pt idx="2897">
                  <c:v>1.68055663810874</c:v>
                </c:pt>
                <c:pt idx="2904">
                  <c:v>1.6805558906643601</c:v>
                </c:pt>
                <c:pt idx="2905">
                  <c:v>1.68055962139784</c:v>
                </c:pt>
                <c:pt idx="2915">
                  <c:v>1.6805604630469799</c:v>
                </c:pt>
                <c:pt idx="2916">
                  <c:v>1.6805604630475099</c:v>
                </c:pt>
                <c:pt idx="2917">
                  <c:v>1.6805604630478701</c:v>
                </c:pt>
                <c:pt idx="2918">
                  <c:v>1.6805591602419701</c:v>
                </c:pt>
                <c:pt idx="2925">
                  <c:v>1.68056009890116</c:v>
                </c:pt>
                <c:pt idx="2926">
                  <c:v>1.6805599805323701</c:v>
                </c:pt>
                <c:pt idx="2933">
                  <c:v>1.6805603445786901</c:v>
                </c:pt>
                <c:pt idx="2934">
                  <c:v>1.6805603445778601</c:v>
                </c:pt>
                <c:pt idx="2935">
                  <c:v>1.6805603445789199</c:v>
                </c:pt>
                <c:pt idx="2936">
                  <c:v>1.68056020159703</c:v>
                </c:pt>
                <c:pt idx="2943">
                  <c:v>1.68055996547421</c:v>
                </c:pt>
                <c:pt idx="2944">
                  <c:v>1.6805605364063401</c:v>
                </c:pt>
                <c:pt idx="2951">
                  <c:v>1.6805609156880801</c:v>
                </c:pt>
                <c:pt idx="2952">
                  <c:v>1.6805609156886701</c:v>
                </c:pt>
                <c:pt idx="2953">
                  <c:v>1.6805609156882799</c:v>
                </c:pt>
                <c:pt idx="2954">
                  <c:v>1.6805606325982201</c:v>
                </c:pt>
                <c:pt idx="2961">
                  <c:v>1.6805615599996799</c:v>
                </c:pt>
                <c:pt idx="2962">
                  <c:v>1.6805444053168299</c:v>
                </c:pt>
                <c:pt idx="2970">
                  <c:v>1.68054354083724</c:v>
                </c:pt>
                <c:pt idx="2971">
                  <c:v>1.68054350143649</c:v>
                </c:pt>
                <c:pt idx="2972">
                  <c:v>1.6805382410351</c:v>
                </c:pt>
                <c:pt idx="2973">
                  <c:v>1.6805435014369099</c:v>
                </c:pt>
                <c:pt idx="2980">
                  <c:v>1.68054354083561</c:v>
                </c:pt>
                <c:pt idx="2988">
                  <c:v>1.6805453149796099</c:v>
                </c:pt>
                <c:pt idx="2989">
                  <c:v>1.68054531497894</c:v>
                </c:pt>
                <c:pt idx="2990">
                  <c:v>1.6805453149784599</c:v>
                </c:pt>
                <c:pt idx="2991">
                  <c:v>1.68054511479629</c:v>
                </c:pt>
                <c:pt idx="2992">
                  <c:v>1.6805392630245899</c:v>
                </c:pt>
                <c:pt idx="2993">
                  <c:v>1.68052858584621</c:v>
                </c:pt>
                <c:pt idx="2994">
                  <c:v>1.68053926302392</c:v>
                </c:pt>
                <c:pt idx="2995">
                  <c:v>1.6805451147977799</c:v>
                </c:pt>
                <c:pt idx="3002">
                  <c:v>1.6805454846433101</c:v>
                </c:pt>
                <c:pt idx="3003">
                  <c:v>1.6805455587360101</c:v>
                </c:pt>
                <c:pt idx="3011">
                  <c:v>1.6805453891120601</c:v>
                </c:pt>
                <c:pt idx="3012">
                  <c:v>1.68054538911242</c:v>
                </c:pt>
                <c:pt idx="3013">
                  <c:v>1.68054538911185</c:v>
                </c:pt>
                <c:pt idx="3014">
                  <c:v>1.6805446239491499</c:v>
                </c:pt>
                <c:pt idx="3021">
                  <c:v>1.68054539199578</c:v>
                </c:pt>
                <c:pt idx="3022">
                  <c:v>1.68054761080931</c:v>
                </c:pt>
                <c:pt idx="3029">
                  <c:v>1.68054758300788</c:v>
                </c:pt>
                <c:pt idx="3030">
                  <c:v>1.6805475830085499</c:v>
                </c:pt>
                <c:pt idx="3031">
                  <c:v>1.6805475830079699</c:v>
                </c:pt>
                <c:pt idx="3032">
                  <c:v>1.6805473667850199</c:v>
                </c:pt>
                <c:pt idx="3033">
                  <c:v>1.6805415522352101</c:v>
                </c:pt>
                <c:pt idx="3034">
                  <c:v>1.6805310323907201</c:v>
                </c:pt>
                <c:pt idx="3035">
                  <c:v>1.6805415522351901</c:v>
                </c:pt>
                <c:pt idx="3036">
                  <c:v>1.6805473667837201</c:v>
                </c:pt>
                <c:pt idx="3043">
                  <c:v>1.68054612865012</c:v>
                </c:pt>
                <c:pt idx="3044">
                  <c:v>1.68056250467927</c:v>
                </c:pt>
                <c:pt idx="3052">
                  <c:v>1.68056395904738</c:v>
                </c:pt>
                <c:pt idx="3053">
                  <c:v>1.6805639590472401</c:v>
                </c:pt>
                <c:pt idx="3054">
                  <c:v>1.6805639590478001</c:v>
                </c:pt>
                <c:pt idx="3055">
                  <c:v>1.6805626090410499</c:v>
                </c:pt>
                <c:pt idx="3062">
                  <c:v>1.6805638140653301</c:v>
                </c:pt>
                <c:pt idx="3063">
                  <c:v>1.6805682237208399</c:v>
                </c:pt>
                <c:pt idx="3072">
                  <c:v>1.68056836867379</c:v>
                </c:pt>
                <c:pt idx="3073">
                  <c:v>1.68056836867323</c:v>
                </c:pt>
                <c:pt idx="3074">
                  <c:v>1.6805682051589499</c:v>
                </c:pt>
                <c:pt idx="3075">
                  <c:v>1.6805625583802</c:v>
                </c:pt>
                <c:pt idx="3076">
                  <c:v>1.68055211049239</c:v>
                </c:pt>
                <c:pt idx="3077">
                  <c:v>1.68056255838093</c:v>
                </c:pt>
                <c:pt idx="3078">
                  <c:v>1.6805682051584201</c:v>
                </c:pt>
                <c:pt idx="3085">
                  <c:v>1.6805683078388101</c:v>
                </c:pt>
                <c:pt idx="3086">
                  <c:v>1.68056913476611</c:v>
                </c:pt>
                <c:pt idx="3093">
                  <c:v>1.68056919561686</c:v>
                </c:pt>
                <c:pt idx="3094">
                  <c:v>1.6805691956164901</c:v>
                </c:pt>
                <c:pt idx="3095">
                  <c:v>1.68056919561636</c:v>
                </c:pt>
                <c:pt idx="3096">
                  <c:v>1.68056903128983</c:v>
                </c:pt>
                <c:pt idx="3097">
                  <c:v>1.6805633817755099</c:v>
                </c:pt>
                <c:pt idx="3098">
                  <c:v>1.6805529326803199</c:v>
                </c:pt>
                <c:pt idx="3099">
                  <c:v>1.6805633817739201</c:v>
                </c:pt>
                <c:pt idx="3100">
                  <c:v>1.6805690312911901</c:v>
                </c:pt>
                <c:pt idx="3107">
                  <c:v>1.6805693667505499</c:v>
                </c:pt>
                <c:pt idx="3108">
                  <c:v>1.6805792213292401</c:v>
                </c:pt>
                <c:pt idx="3116">
                  <c:v>1.68057839810302</c:v>
                </c:pt>
                <c:pt idx="3117">
                  <c:v>1.68057839810192</c:v>
                </c:pt>
                <c:pt idx="3118">
                  <c:v>1.68057839810245</c:v>
                </c:pt>
                <c:pt idx="3119">
                  <c:v>1.6805781455166899</c:v>
                </c:pt>
                <c:pt idx="3126">
                  <c:v>1.6805782037105199</c:v>
                </c:pt>
                <c:pt idx="3127">
                  <c:v>1.68057883396847</c:v>
                </c:pt>
                <c:pt idx="3133">
                  <c:v>1.6805790283987501</c:v>
                </c:pt>
                <c:pt idx="3134">
                  <c:v>1.6805790283992299</c:v>
                </c:pt>
                <c:pt idx="3135">
                  <c:v>1.68057902839822</c:v>
                </c:pt>
                <c:pt idx="3136">
                  <c:v>1.68057902839773</c:v>
                </c:pt>
                <c:pt idx="3137">
                  <c:v>1.6805786594813099</c:v>
                </c:pt>
                <c:pt idx="3144">
                  <c:v>1.6805751899352499</c:v>
                </c:pt>
                <c:pt idx="3145">
                  <c:v>1.68057345188827</c:v>
                </c:pt>
                <c:pt idx="3153">
                  <c:v>1.6805772926409399</c:v>
                </c:pt>
                <c:pt idx="3154">
                  <c:v>1.68057729264031</c:v>
                </c:pt>
                <c:pt idx="3155">
                  <c:v>1.68057729132268</c:v>
                </c:pt>
                <c:pt idx="3156">
                  <c:v>1.6805724549526699</c:v>
                </c:pt>
                <c:pt idx="3157">
                  <c:v>1.68057729132379</c:v>
                </c:pt>
                <c:pt idx="3164">
                  <c:v>1.6805772926412801</c:v>
                </c:pt>
                <c:pt idx="3173">
                  <c:v>1.68056863110071</c:v>
                </c:pt>
                <c:pt idx="3174">
                  <c:v>1.6805686311013699</c:v>
                </c:pt>
                <c:pt idx="3175">
                  <c:v>1.6805676312436499</c:v>
                </c:pt>
                <c:pt idx="3182">
                  <c:v>1.68057344266294</c:v>
                </c:pt>
                <c:pt idx="3183">
                  <c:v>1.68054056161326</c:v>
                </c:pt>
                <c:pt idx="3192">
                  <c:v>1.6805357502943199</c:v>
                </c:pt>
                <c:pt idx="3193">
                  <c:v>1.6805357502932301</c:v>
                </c:pt>
                <c:pt idx="3194">
                  <c:v>1.6805357502948099</c:v>
                </c:pt>
                <c:pt idx="3195">
                  <c:v>1.6805348952894099</c:v>
                </c:pt>
                <c:pt idx="3202">
                  <c:v>1.68053561853188</c:v>
                </c:pt>
                <c:pt idx="3203">
                  <c:v>1.6805361725621699</c:v>
                </c:pt>
                <c:pt idx="3210">
                  <c:v>1.68053630438187</c:v>
                </c:pt>
                <c:pt idx="3211">
                  <c:v>1.68053630438129</c:v>
                </c:pt>
                <c:pt idx="3212">
                  <c:v>1.6805363043808199</c:v>
                </c:pt>
                <c:pt idx="3213">
                  <c:v>1.6805359577363199</c:v>
                </c:pt>
                <c:pt idx="3220">
                  <c:v>1.6805362411855</c:v>
                </c:pt>
                <c:pt idx="3221">
                  <c:v>1.6805362477459</c:v>
                </c:pt>
                <c:pt idx="3228">
                  <c:v>1.6805363109660201</c:v>
                </c:pt>
                <c:pt idx="3229">
                  <c:v>1.6805363109665901</c:v>
                </c:pt>
                <c:pt idx="3230">
                  <c:v>1.6805363109660201</c:v>
                </c:pt>
                <c:pt idx="3231">
                  <c:v>1.68053612201992</c:v>
                </c:pt>
                <c:pt idx="3232">
                  <c:v>1.68053057952815</c:v>
                </c:pt>
                <c:pt idx="3233">
                  <c:v>1.6805204947660399</c:v>
                </c:pt>
                <c:pt idx="3234">
                  <c:v>1.6805305795285399</c:v>
                </c:pt>
                <c:pt idx="3235">
                  <c:v>1.6805361220200099</c:v>
                </c:pt>
                <c:pt idx="3242">
                  <c:v>1.6805363433320299</c:v>
                </c:pt>
                <c:pt idx="3243">
                  <c:v>1.6805377250011599</c:v>
                </c:pt>
                <c:pt idx="3251">
                  <c:v>1.6805376926479201</c:v>
                </c:pt>
                <c:pt idx="3252">
                  <c:v>1.680537692648</c:v>
                </c:pt>
                <c:pt idx="3253">
                  <c:v>1.68053769264746</c:v>
                </c:pt>
                <c:pt idx="3254">
                  <c:v>1.68053694818458</c:v>
                </c:pt>
                <c:pt idx="3261">
                  <c:v>1.6805307948036901</c:v>
                </c:pt>
                <c:pt idx="3262">
                  <c:v>1.6804901955756399</c:v>
                </c:pt>
                <c:pt idx="3270">
                  <c:v>1.6804970941180299</c:v>
                </c:pt>
                <c:pt idx="3271">
                  <c:v>1.68049709411801</c:v>
                </c:pt>
                <c:pt idx="3272">
                  <c:v>1.68049702595843</c:v>
                </c:pt>
                <c:pt idx="3273">
                  <c:v>1.68049192395832</c:v>
                </c:pt>
                <c:pt idx="3274">
                  <c:v>1.68049702595891</c:v>
                </c:pt>
                <c:pt idx="3281">
                  <c:v>1.68049711676258</c:v>
                </c:pt>
                <c:pt idx="3282">
                  <c:v>1.6804967102746899</c:v>
                </c:pt>
                <c:pt idx="3290">
                  <c:v>1.68049668761924</c:v>
                </c:pt>
                <c:pt idx="3291">
                  <c:v>1.68049668761923</c:v>
                </c:pt>
                <c:pt idx="3292">
                  <c:v>1.68049377779669</c:v>
                </c:pt>
                <c:pt idx="3299">
                  <c:v>1.6804966876181899</c:v>
                </c:pt>
                <c:pt idx="3300">
                  <c:v>1.6805037736469699</c:v>
                </c:pt>
                <c:pt idx="3308">
                  <c:v>1.68049926239132</c:v>
                </c:pt>
                <c:pt idx="3309">
                  <c:v>1.68049810609637</c:v>
                </c:pt>
                <c:pt idx="3316">
                  <c:v>1.6804998073984301</c:v>
                </c:pt>
                <c:pt idx="3317">
                  <c:v>1.6805079299835</c:v>
                </c:pt>
                <c:pt idx="3325">
                  <c:v>1.68050615707444</c:v>
                </c:pt>
                <c:pt idx="3326">
                  <c:v>1.68050615707492</c:v>
                </c:pt>
                <c:pt idx="3327">
                  <c:v>1.6805061570737201</c:v>
                </c:pt>
                <c:pt idx="3328">
                  <c:v>1.6805058300115501</c:v>
                </c:pt>
                <c:pt idx="3335">
                  <c:v>1.6805061570747499</c:v>
                </c:pt>
                <c:pt idx="3344">
                  <c:v>1.68050950289627</c:v>
                </c:pt>
                <c:pt idx="3345">
                  <c:v>1.6805095028972501</c:v>
                </c:pt>
                <c:pt idx="3346">
                  <c:v>1.6805094925386701</c:v>
                </c:pt>
                <c:pt idx="3347">
                  <c:v>1.6805048656233099</c:v>
                </c:pt>
                <c:pt idx="3348">
                  <c:v>1.6805094925376001</c:v>
                </c:pt>
                <c:pt idx="3355">
                  <c:v>1.6805095028972099</c:v>
                </c:pt>
                <c:pt idx="3363">
                  <c:v>1.68050897895699</c:v>
                </c:pt>
                <c:pt idx="3364">
                  <c:v>1.6805089789563501</c:v>
                </c:pt>
                <c:pt idx="3365">
                  <c:v>1.6805089789547401</c:v>
                </c:pt>
                <c:pt idx="3366">
                  <c:v>1.6805088686240801</c:v>
                </c:pt>
                <c:pt idx="3367">
                  <c:v>1.6805038514869699</c:v>
                </c:pt>
                <c:pt idx="3368">
                  <c:v>1.68050886862307</c:v>
                </c:pt>
                <c:pt idx="3375">
                  <c:v>1.6805089789559</c:v>
                </c:pt>
                <c:pt idx="3384">
                  <c:v>1.68050897895674</c:v>
                </c:pt>
                <c:pt idx="3385">
                  <c:v>1.68050897895677</c:v>
                </c:pt>
                <c:pt idx="3386">
                  <c:v>1.6805059353296601</c:v>
                </c:pt>
                <c:pt idx="3393">
                  <c:v>1.6805095013168101</c:v>
                </c:pt>
                <c:pt idx="3394">
                  <c:v>1.6805144716635501</c:v>
                </c:pt>
                <c:pt idx="3402">
                  <c:v>1.6805139492138199</c:v>
                </c:pt>
                <c:pt idx="3403">
                  <c:v>1.6805139492119101</c:v>
                </c:pt>
                <c:pt idx="3404">
                  <c:v>1.6805133218844399</c:v>
                </c:pt>
                <c:pt idx="3411">
                  <c:v>1.6805148067887701</c:v>
                </c:pt>
                <c:pt idx="3412">
                  <c:v>1.68051781968322</c:v>
                </c:pt>
                <c:pt idx="3420">
                  <c:v>1.6805166680868</c:v>
                </c:pt>
                <c:pt idx="3421">
                  <c:v>1.68051666808593</c:v>
                </c:pt>
                <c:pt idx="3422">
                  <c:v>1.6805166680857899</c:v>
                </c:pt>
                <c:pt idx="3423">
                  <c:v>1.68051631011618</c:v>
                </c:pt>
                <c:pt idx="3430">
                  <c:v>1.68051666808795</c:v>
                </c:pt>
                <c:pt idx="3439">
                  <c:v>1.6805217965805399</c:v>
                </c:pt>
                <c:pt idx="3440">
                  <c:v>1.68052179657934</c:v>
                </c:pt>
                <c:pt idx="3441">
                  <c:v>1.68051978285417</c:v>
                </c:pt>
                <c:pt idx="3448">
                  <c:v>1.6805219243095699</c:v>
                </c:pt>
                <c:pt idx="3449">
                  <c:v>1.6805206232827701</c:v>
                </c:pt>
                <c:pt idx="3457">
                  <c:v>1.6805204945496499</c:v>
                </c:pt>
                <c:pt idx="3458">
                  <c:v>1.68051989312813</c:v>
                </c:pt>
                <c:pt idx="3465">
                  <c:v>1.6805203699369999</c:v>
                </c:pt>
                <c:pt idx="3466">
                  <c:v>1.6805217644986601</c:v>
                </c:pt>
                <c:pt idx="3473">
                  <c:v>1.68052188922145</c:v>
                </c:pt>
                <c:pt idx="3474">
                  <c:v>1.68052188921999</c:v>
                </c:pt>
                <c:pt idx="3475">
                  <c:v>1.68052188922198</c:v>
                </c:pt>
                <c:pt idx="3476">
                  <c:v>1.68052156024849</c:v>
                </c:pt>
                <c:pt idx="3483">
                  <c:v>1.6805221409836799</c:v>
                </c:pt>
                <c:pt idx="3484">
                  <c:v>1.6805240478919801</c:v>
                </c:pt>
                <c:pt idx="3492">
                  <c:v>1.68052379616162</c:v>
                </c:pt>
                <c:pt idx="3493">
                  <c:v>1.6805237961628401</c:v>
                </c:pt>
                <c:pt idx="3494">
                  <c:v>1.6805218772513699</c:v>
                </c:pt>
                <c:pt idx="3501">
                  <c:v>1.68052387791564</c:v>
                </c:pt>
                <c:pt idx="3502">
                  <c:v>1.6805339155562999</c:v>
                </c:pt>
                <c:pt idx="3510">
                  <c:v>1.6805326241054499</c:v>
                </c:pt>
                <c:pt idx="3511">
                  <c:v>1.68053262410481</c:v>
                </c:pt>
                <c:pt idx="3512">
                  <c:v>1.6805313510825399</c:v>
                </c:pt>
                <c:pt idx="3519">
                  <c:v>1.6805326241051901</c:v>
                </c:pt>
                <c:pt idx="3520">
                  <c:v>1.6805293592217401</c:v>
                </c:pt>
                <c:pt idx="3528">
                  <c:v>1.6805272392242201</c:v>
                </c:pt>
                <c:pt idx="3529">
                  <c:v>1.6805267932921699</c:v>
                </c:pt>
                <c:pt idx="3536">
                  <c:v>1.6805232350595201</c:v>
                </c:pt>
                <c:pt idx="3537">
                  <c:v>1.6805787097493301</c:v>
                </c:pt>
                <c:pt idx="3546">
                  <c:v>1.6805783869483999</c:v>
                </c:pt>
                <c:pt idx="3547">
                  <c:v>1.6805783869473701</c:v>
                </c:pt>
                <c:pt idx="3548">
                  <c:v>1.6805783869484101</c:v>
                </c:pt>
                <c:pt idx="3549">
                  <c:v>1.6805779732138999</c:v>
                </c:pt>
                <c:pt idx="3556">
                  <c:v>1.6805786755957099</c:v>
                </c:pt>
                <c:pt idx="3557">
                  <c:v>1.6805788364543</c:v>
                </c:pt>
                <c:pt idx="3565">
                  <c:v>1.6805785475808399</c:v>
                </c:pt>
                <c:pt idx="3566">
                  <c:v>1.6805785475800801</c:v>
                </c:pt>
                <c:pt idx="3567">
                  <c:v>1.6805772259162</c:v>
                </c:pt>
                <c:pt idx="3574">
                  <c:v>1.68058050281951</c:v>
                </c:pt>
                <c:pt idx="3575">
                  <c:v>1.68057137606791</c:v>
                </c:pt>
                <c:pt idx="3583">
                  <c:v>1.6805687230986801</c:v>
                </c:pt>
                <c:pt idx="3584">
                  <c:v>1.6805684571908599</c:v>
                </c:pt>
                <c:pt idx="3591">
                  <c:v>1.68056879484202</c:v>
                </c:pt>
                <c:pt idx="3592">
                  <c:v>1.68056878012031</c:v>
                </c:pt>
                <c:pt idx="3601">
                  <c:v>1.6805687083835601</c:v>
                </c:pt>
                <c:pt idx="3602">
                  <c:v>1.68056870838309</c:v>
                </c:pt>
                <c:pt idx="3603">
                  <c:v>1.6805687083847001</c:v>
                </c:pt>
                <c:pt idx="3604">
                  <c:v>1.68056761474442</c:v>
                </c:pt>
                <c:pt idx="3611">
                  <c:v>1.6805687927881601</c:v>
                </c:pt>
                <c:pt idx="3612">
                  <c:v>1.68056982769983</c:v>
                </c:pt>
                <c:pt idx="3621">
                  <c:v>1.6805697433705999</c:v>
                </c:pt>
                <c:pt idx="3622">
                  <c:v>1.68056974336975</c:v>
                </c:pt>
                <c:pt idx="3623">
                  <c:v>1.6805697433696301</c:v>
                </c:pt>
                <c:pt idx="3624">
                  <c:v>1.68056850751316</c:v>
                </c:pt>
                <c:pt idx="3631">
                  <c:v>1.68056957989476</c:v>
                </c:pt>
                <c:pt idx="3632">
                  <c:v>1.6805713498033099</c:v>
                </c:pt>
                <c:pt idx="3639">
                  <c:v>1.68057151334843</c:v>
                </c:pt>
                <c:pt idx="3640">
                  <c:v>1.6805715133486201</c:v>
                </c:pt>
                <c:pt idx="3641">
                  <c:v>1.6805715133485899</c:v>
                </c:pt>
                <c:pt idx="3642">
                  <c:v>1.68057132606687</c:v>
                </c:pt>
                <c:pt idx="3643">
                  <c:v>1.68056635466011</c:v>
                </c:pt>
                <c:pt idx="3644">
                  <c:v>1.6805574217336099</c:v>
                </c:pt>
                <c:pt idx="3645">
                  <c:v>1.6805663546601</c:v>
                </c:pt>
                <c:pt idx="3646">
                  <c:v>1.68057132606822</c:v>
                </c:pt>
                <c:pt idx="3653">
                  <c:v>1.680571513349</c:v>
                </c:pt>
                <c:pt idx="3660">
                  <c:v>1.6805706494454999</c:v>
                </c:pt>
                <c:pt idx="3661">
                  <c:v>1.68057064944598</c:v>
                </c:pt>
                <c:pt idx="3662">
                  <c:v>1.6805706494458901</c:v>
                </c:pt>
                <c:pt idx="3663">
                  <c:v>1.6805706494463599</c:v>
                </c:pt>
                <c:pt idx="3664">
                  <c:v>1.6805706494464501</c:v>
                </c:pt>
                <c:pt idx="3665">
                  <c:v>1.68057064944597</c:v>
                </c:pt>
                <c:pt idx="3666">
                  <c:v>1.68057064944483</c:v>
                </c:pt>
                <c:pt idx="3667">
                  <c:v>1.68057064944483</c:v>
                </c:pt>
                <c:pt idx="3668">
                  <c:v>1.6805743279882399</c:v>
                </c:pt>
                <c:pt idx="3669">
                  <c:v>1.68057331800247</c:v>
                </c:pt>
                <c:pt idx="3670">
                  <c:v>1.6805743279891601</c:v>
                </c:pt>
                <c:pt idx="3671">
                  <c:v>1.68057331800249</c:v>
                </c:pt>
                <c:pt idx="3672">
                  <c:v>1.6805743279886001</c:v>
                </c:pt>
                <c:pt idx="3673">
                  <c:v>1.6805733180014299</c:v>
                </c:pt>
                <c:pt idx="3674">
                  <c:v>1.6805743279885901</c:v>
                </c:pt>
                <c:pt idx="3675">
                  <c:v>1.68057331800249</c:v>
                </c:pt>
                <c:pt idx="3676">
                  <c:v>1.68057432798927</c:v>
                </c:pt>
                <c:pt idx="3677">
                  <c:v>1.68057331800133</c:v>
                </c:pt>
                <c:pt idx="3678">
                  <c:v>1.6805743279897301</c:v>
                </c:pt>
                <c:pt idx="3679">
                  <c:v>1.6805733180004301</c:v>
                </c:pt>
                <c:pt idx="3680">
                  <c:v>1.6805743279886101</c:v>
                </c:pt>
                <c:pt idx="3681">
                  <c:v>1.6805733180021201</c:v>
                </c:pt>
                <c:pt idx="3688">
                  <c:v>1.68057064944541</c:v>
                </c:pt>
                <c:pt idx="3693">
                  <c:v>1.6805724408335601</c:v>
                </c:pt>
                <c:pt idx="3694">
                  <c:v>1.68057244083253</c:v>
                </c:pt>
                <c:pt idx="3695">
                  <c:v>1.68057155195856</c:v>
                </c:pt>
                <c:pt idx="3702">
                  <c:v>1.6805721909726401</c:v>
                </c:pt>
                <c:pt idx="3703">
                  <c:v>1.6805720975210601</c:v>
                </c:pt>
                <c:pt idx="3709">
                  <c:v>1.6805723475197301</c:v>
                </c:pt>
                <c:pt idx="3710">
                  <c:v>1.6805723475201799</c:v>
                </c:pt>
                <c:pt idx="3711">
                  <c:v>1.68057234751983</c:v>
                </c:pt>
                <c:pt idx="3712">
                  <c:v>1.6805723475202701</c:v>
                </c:pt>
                <c:pt idx="3713">
                  <c:v>1.68057224351958</c:v>
                </c:pt>
                <c:pt idx="3714">
                  <c:v>1.6805725604106301</c:v>
                </c:pt>
                <c:pt idx="3715">
                  <c:v>1.68057361133287</c:v>
                </c:pt>
                <c:pt idx="3716">
                  <c:v>1.6805725604091999</c:v>
                </c:pt>
                <c:pt idx="3717">
                  <c:v>1.68057224352066</c:v>
                </c:pt>
                <c:pt idx="3724">
                  <c:v>1.68057234752152</c:v>
                </c:pt>
                <c:pt idx="3729">
                  <c:v>1.6805710079201199</c:v>
                </c:pt>
                <c:pt idx="3730">
                  <c:v>1.6805710079184699</c:v>
                </c:pt>
                <c:pt idx="3731">
                  <c:v>1.68057100791896</c:v>
                </c:pt>
                <c:pt idx="3732">
                  <c:v>1.68057044004708</c:v>
                </c:pt>
                <c:pt idx="3739">
                  <c:v>1.6805711977982101</c:v>
                </c:pt>
                <c:pt idx="3740">
                  <c:v>1.68057273331584</c:v>
                </c:pt>
                <c:pt idx="3748">
                  <c:v>1.68057254318306</c:v>
                </c:pt>
                <c:pt idx="3749">
                  <c:v>1.6805725431840099</c:v>
                </c:pt>
                <c:pt idx="3750">
                  <c:v>1.6805715198595199</c:v>
                </c:pt>
                <c:pt idx="3757">
                  <c:v>1.68057262917785</c:v>
                </c:pt>
                <c:pt idx="3758">
                  <c:v>1.6805785175872601</c:v>
                </c:pt>
                <c:pt idx="3767">
                  <c:v>1.6805792820490799</c:v>
                </c:pt>
                <c:pt idx="3768">
                  <c:v>1.68057928205005</c:v>
                </c:pt>
                <c:pt idx="3769">
                  <c:v>1.6805792820502601</c:v>
                </c:pt>
                <c:pt idx="3770">
                  <c:v>1.68057894108227</c:v>
                </c:pt>
                <c:pt idx="3777">
                  <c:v>1.6805792820510801</c:v>
                </c:pt>
                <c:pt idx="3786">
                  <c:v>1.6805792558235699</c:v>
                </c:pt>
                <c:pt idx="3787">
                  <c:v>1.6805792558239701</c:v>
                </c:pt>
                <c:pt idx="3788">
                  <c:v>1.6805769544323399</c:v>
                </c:pt>
                <c:pt idx="3795">
                  <c:v>1.6805795173959499</c:v>
                </c:pt>
                <c:pt idx="3796">
                  <c:v>1.6805799321530901</c:v>
                </c:pt>
                <c:pt idx="3803">
                  <c:v>1.68057959922796</c:v>
                </c:pt>
                <c:pt idx="3804">
                  <c:v>1.6805795992296999</c:v>
                </c:pt>
                <c:pt idx="3805">
                  <c:v>1.6805795992296499</c:v>
                </c:pt>
                <c:pt idx="3806">
                  <c:v>1.68057936322212</c:v>
                </c:pt>
                <c:pt idx="3807">
                  <c:v>1.68057817897258</c:v>
                </c:pt>
                <c:pt idx="3808">
                  <c:v>1.6805765681045799</c:v>
                </c:pt>
                <c:pt idx="3809">
                  <c:v>1.6805749920659101</c:v>
                </c:pt>
                <c:pt idx="3810">
                  <c:v>1.6805765681051901</c:v>
                </c:pt>
                <c:pt idx="3811">
                  <c:v>1.6805781789733401</c:v>
                </c:pt>
                <c:pt idx="3812">
                  <c:v>1.68057936322212</c:v>
                </c:pt>
                <c:pt idx="3819">
                  <c:v>1.6805767806723499</c:v>
                </c:pt>
                <c:pt idx="3820">
                  <c:v>1.6805800590779501</c:v>
                </c:pt>
                <c:pt idx="3827">
                  <c:v>1.68058288155264</c:v>
                </c:pt>
                <c:pt idx="3828">
                  <c:v>1.68058288155349</c:v>
                </c:pt>
                <c:pt idx="3829">
                  <c:v>1.6805828815538</c:v>
                </c:pt>
                <c:pt idx="3830">
                  <c:v>1.68058288155266</c:v>
                </c:pt>
                <c:pt idx="3831">
                  <c:v>1.68058282003298</c:v>
                </c:pt>
                <c:pt idx="3832">
                  <c:v>1.6805831361175001</c:v>
                </c:pt>
                <c:pt idx="3833">
                  <c:v>1.6805842443612899</c:v>
                </c:pt>
                <c:pt idx="3834">
                  <c:v>1.68058579342329</c:v>
                </c:pt>
                <c:pt idx="3835">
                  <c:v>1.6805842443613399</c:v>
                </c:pt>
                <c:pt idx="3836">
                  <c:v>1.6805831361177499</c:v>
                </c:pt>
                <c:pt idx="3837">
                  <c:v>1.6805828200344</c:v>
                </c:pt>
                <c:pt idx="3844">
                  <c:v>1.6805828815537101</c:v>
                </c:pt>
                <c:pt idx="3853">
                  <c:v>1.6805762019919399</c:v>
                </c:pt>
                <c:pt idx="3854">
                  <c:v>1.6805740111629599</c:v>
                </c:pt>
                <c:pt idx="3861">
                  <c:v>1.6805761520878899</c:v>
                </c:pt>
                <c:pt idx="3862">
                  <c:v>1.68057066686365</c:v>
                </c:pt>
                <c:pt idx="3869">
                  <c:v>1.68057232506138</c:v>
                </c:pt>
                <c:pt idx="3870">
                  <c:v>1.6805723250610201</c:v>
                </c:pt>
                <c:pt idx="3871">
                  <c:v>1.68057232506027</c:v>
                </c:pt>
                <c:pt idx="3872">
                  <c:v>1.6805723107588</c:v>
                </c:pt>
                <c:pt idx="3873">
                  <c:v>1.6805682374376201</c:v>
                </c:pt>
                <c:pt idx="3874">
                  <c:v>1.68057231075929</c:v>
                </c:pt>
                <c:pt idx="3881">
                  <c:v>1.68057233491602</c:v>
                </c:pt>
                <c:pt idx="3882">
                  <c:v>1.6805750434990201</c:v>
                </c:pt>
                <c:pt idx="3890">
                  <c:v>1.68057503372678</c:v>
                </c:pt>
                <c:pt idx="3891">
                  <c:v>1.6805750337251699</c:v>
                </c:pt>
                <c:pt idx="3892">
                  <c:v>1.6805749908166201</c:v>
                </c:pt>
                <c:pt idx="3893">
                  <c:v>1.6805707705513999</c:v>
                </c:pt>
                <c:pt idx="3894">
                  <c:v>1.68057499081759</c:v>
                </c:pt>
                <c:pt idx="3901">
                  <c:v>1.6805732454592399</c:v>
                </c:pt>
                <c:pt idx="3902">
                  <c:v>1.6805831561309501</c:v>
                </c:pt>
                <c:pt idx="3911">
                  <c:v>1.68058494123915</c:v>
                </c:pt>
                <c:pt idx="3912">
                  <c:v>1.6805849412396201</c:v>
                </c:pt>
                <c:pt idx="3913">
                  <c:v>1.68058494123914</c:v>
                </c:pt>
                <c:pt idx="3914">
                  <c:v>1.68058402622147</c:v>
                </c:pt>
                <c:pt idx="3921">
                  <c:v>1.68058526531493</c:v>
                </c:pt>
                <c:pt idx="3922">
                  <c:v>1.6805838731718299</c:v>
                </c:pt>
                <c:pt idx="3930">
                  <c:v>1.6805835489327401</c:v>
                </c:pt>
                <c:pt idx="3931">
                  <c:v>1.68058354893475</c:v>
                </c:pt>
                <c:pt idx="3932">
                  <c:v>1.6805823332176</c:v>
                </c:pt>
                <c:pt idx="3939">
                  <c:v>1.68058343895875</c:v>
                </c:pt>
                <c:pt idx="3940">
                  <c:v>1.6805841219761199</c:v>
                </c:pt>
                <c:pt idx="3947">
                  <c:v>1.68058423218801</c:v>
                </c:pt>
                <c:pt idx="3948">
                  <c:v>1.6805842321872499</c:v>
                </c:pt>
                <c:pt idx="3949">
                  <c:v>1.68058423218852</c:v>
                </c:pt>
                <c:pt idx="3950">
                  <c:v>1.6805841316369801</c:v>
                </c:pt>
                <c:pt idx="3951">
                  <c:v>1.68058315671056</c:v>
                </c:pt>
                <c:pt idx="3952">
                  <c:v>1.68058171656876</c:v>
                </c:pt>
                <c:pt idx="3953">
                  <c:v>1.6805831567090299</c:v>
                </c:pt>
                <c:pt idx="3954">
                  <c:v>1.68058413163814</c:v>
                </c:pt>
                <c:pt idx="3961">
                  <c:v>1.68058429167754</c:v>
                </c:pt>
                <c:pt idx="3962">
                  <c:v>1.6805838289105</c:v>
                </c:pt>
                <c:pt idx="3970">
                  <c:v>1.68058376940987</c:v>
                </c:pt>
                <c:pt idx="3971">
                  <c:v>1.6805808995336999</c:v>
                </c:pt>
                <c:pt idx="3978">
                  <c:v>1.6805838062743299</c:v>
                </c:pt>
                <c:pt idx="3979">
                  <c:v>1.6805846630905601</c:v>
                </c:pt>
                <c:pt idx="3986">
                  <c:v>1.6805846350286999</c:v>
                </c:pt>
                <c:pt idx="3987">
                  <c:v>1.6805846350292799</c:v>
                </c:pt>
                <c:pt idx="3988">
                  <c:v>1.6805846350286899</c:v>
                </c:pt>
                <c:pt idx="3989">
                  <c:v>1.6805843787857599</c:v>
                </c:pt>
                <c:pt idx="3996">
                  <c:v>1.6805846350287099</c:v>
                </c:pt>
                <c:pt idx="4005">
                  <c:v>1.6805850337196599</c:v>
                </c:pt>
                <c:pt idx="4006">
                  <c:v>1.6805850337195201</c:v>
                </c:pt>
                <c:pt idx="4007">
                  <c:v>1.6805850337200301</c:v>
                </c:pt>
                <c:pt idx="4008">
                  <c:v>1.6805848286666201</c:v>
                </c:pt>
                <c:pt idx="4015">
                  <c:v>1.68058513311206</c:v>
                </c:pt>
                <c:pt idx="4016">
                  <c:v>1.67756137449999</c:v>
                </c:pt>
                <c:pt idx="4024">
                  <c:v>1.6775612762674099</c:v>
                </c:pt>
                <c:pt idx="4025">
                  <c:v>1.6775612762671901</c:v>
                </c:pt>
                <c:pt idx="4026">
                  <c:v>1.6775602816684301</c:v>
                </c:pt>
                <c:pt idx="4033">
                  <c:v>1.6775608588965001</c:v>
                </c:pt>
                <c:pt idx="4034">
                  <c:v>1.6775606465203201</c:v>
                </c:pt>
                <c:pt idx="4040">
                  <c:v>1.67756106393649</c:v>
                </c:pt>
                <c:pt idx="4041">
                  <c:v>1.67756106393593</c:v>
                </c:pt>
                <c:pt idx="4042">
                  <c:v>1.6775610639360199</c:v>
                </c:pt>
                <c:pt idx="4043">
                  <c:v>1.67756106393648</c:v>
                </c:pt>
                <c:pt idx="4044">
                  <c:v>1.67756090426413</c:v>
                </c:pt>
                <c:pt idx="4045">
                  <c:v>1.6775597965196301</c:v>
                </c:pt>
                <c:pt idx="4046">
                  <c:v>1.6775582278903101</c:v>
                </c:pt>
                <c:pt idx="4047">
                  <c:v>1.6775566752520299</c:v>
                </c:pt>
                <c:pt idx="4048">
                  <c:v>1.6775582278902299</c:v>
                </c:pt>
                <c:pt idx="4049">
                  <c:v>1.67755979651964</c:v>
                </c:pt>
                <c:pt idx="4050">
                  <c:v>1.6775609042636901</c:v>
                </c:pt>
                <c:pt idx="4057">
                  <c:v>1.67756106393649</c:v>
                </c:pt>
                <c:pt idx="4062">
                  <c:v>1.6775624225216501</c:v>
                </c:pt>
                <c:pt idx="4063">
                  <c:v>1.67756242252062</c:v>
                </c:pt>
                <c:pt idx="4064">
                  <c:v>1.6775624225193899</c:v>
                </c:pt>
                <c:pt idx="4065">
                  <c:v>1.6775621793175599</c:v>
                </c:pt>
                <c:pt idx="4072">
                  <c:v>1.6775311241684701</c:v>
                </c:pt>
                <c:pt idx="4073">
                  <c:v>1.6777090946236199</c:v>
                </c:pt>
                <c:pt idx="4083">
                  <c:v>1.67774046163641</c:v>
                </c:pt>
                <c:pt idx="4084">
                  <c:v>1.67774046163584</c:v>
                </c:pt>
                <c:pt idx="4085">
                  <c:v>1.67774015095864</c:v>
                </c:pt>
                <c:pt idx="4092">
                  <c:v>1.6777403575626899</c:v>
                </c:pt>
                <c:pt idx="4093">
                  <c:v>1.6777398605309899</c:v>
                </c:pt>
                <c:pt idx="4099">
                  <c:v>1.6777399646011</c:v>
                </c:pt>
                <c:pt idx="4100">
                  <c:v>1.6777399646011699</c:v>
                </c:pt>
                <c:pt idx="4101">
                  <c:v>1.67773996460167</c:v>
                </c:pt>
                <c:pt idx="4102">
                  <c:v>1.67773996459997</c:v>
                </c:pt>
                <c:pt idx="4103">
                  <c:v>1.6777398860431101</c:v>
                </c:pt>
                <c:pt idx="4104">
                  <c:v>1.6777388811307301</c:v>
                </c:pt>
                <c:pt idx="4105">
                  <c:v>1.6777373538004701</c:v>
                </c:pt>
                <c:pt idx="4106">
                  <c:v>1.6777357818243499</c:v>
                </c:pt>
                <c:pt idx="4107">
                  <c:v>1.6777373537997899</c:v>
                </c:pt>
                <c:pt idx="4108">
                  <c:v>1.6777388811307301</c:v>
                </c:pt>
                <c:pt idx="4109">
                  <c:v>1.67773988604265</c:v>
                </c:pt>
                <c:pt idx="4116">
                  <c:v>1.6777399646011699</c:v>
                </c:pt>
                <c:pt idx="4121">
                  <c:v>1.67773839255391</c:v>
                </c:pt>
                <c:pt idx="4122">
                  <c:v>1.6777383925532099</c:v>
                </c:pt>
                <c:pt idx="4123">
                  <c:v>1.6777383925529401</c:v>
                </c:pt>
                <c:pt idx="4124">
                  <c:v>1.6777380430295601</c:v>
                </c:pt>
                <c:pt idx="4131">
                  <c:v>1.6777387382778199</c:v>
                </c:pt>
                <c:pt idx="4132">
                  <c:v>1.6777456499244301</c:v>
                </c:pt>
                <c:pt idx="4140">
                  <c:v>1.6777453040358301</c:v>
                </c:pt>
                <c:pt idx="4141">
                  <c:v>1.6777453040346899</c:v>
                </c:pt>
                <c:pt idx="4142">
                  <c:v>1.6777421619269299</c:v>
                </c:pt>
                <c:pt idx="4149">
                  <c:v>1.6777488182015501</c:v>
                </c:pt>
                <c:pt idx="4150">
                  <c:v>1.67774478265533</c:v>
                </c:pt>
                <c:pt idx="4159">
                  <c:v>1.67774126829236</c:v>
                </c:pt>
                <c:pt idx="4160">
                  <c:v>1.67774126829357</c:v>
                </c:pt>
                <c:pt idx="4161">
                  <c:v>1.67774126829291</c:v>
                </c:pt>
                <c:pt idx="4162">
                  <c:v>1.67774055718488</c:v>
                </c:pt>
                <c:pt idx="4169">
                  <c:v>1.6777405065625699</c:v>
                </c:pt>
                <c:pt idx="4170">
                  <c:v>1.67774036187055</c:v>
                </c:pt>
                <c:pt idx="4178">
                  <c:v>1.67774132832589</c:v>
                </c:pt>
                <c:pt idx="4179">
                  <c:v>1.6777413283275</c:v>
                </c:pt>
                <c:pt idx="4180">
                  <c:v>1.67774132832589</c:v>
                </c:pt>
                <c:pt idx="4181">
                  <c:v>1.6777410518807501</c:v>
                </c:pt>
                <c:pt idx="4188">
                  <c:v>1.6777412797075999</c:v>
                </c:pt>
                <c:pt idx="4189">
                  <c:v>1.67774560004164</c:v>
                </c:pt>
                <c:pt idx="4198">
                  <c:v>1.67774432028833</c:v>
                </c:pt>
                <c:pt idx="4199">
                  <c:v>1.6777439950206501</c:v>
                </c:pt>
                <c:pt idx="4206">
                  <c:v>1.67774452439004</c:v>
                </c:pt>
                <c:pt idx="4207">
                  <c:v>1.67774502301242</c:v>
                </c:pt>
                <c:pt idx="4215">
                  <c:v>1.67774481878441</c:v>
                </c:pt>
                <c:pt idx="4216">
                  <c:v>1.67774481878375</c:v>
                </c:pt>
                <c:pt idx="4217">
                  <c:v>1.6777422903983601</c:v>
                </c:pt>
                <c:pt idx="4224">
                  <c:v>1.6777444123395699</c:v>
                </c:pt>
                <c:pt idx="4225">
                  <c:v>1.6777429502729699</c:v>
                </c:pt>
                <c:pt idx="4232">
                  <c:v>1.6777433575205101</c:v>
                </c:pt>
                <c:pt idx="4233">
                  <c:v>1.6777433575226599</c:v>
                </c:pt>
                <c:pt idx="4234">
                  <c:v>1.6777433575226599</c:v>
                </c:pt>
                <c:pt idx="4235">
                  <c:v>1.6777431350191201</c:v>
                </c:pt>
                <c:pt idx="4242">
                  <c:v>1.6777433575232501</c:v>
                </c:pt>
                <c:pt idx="4251">
                  <c:v>1.6777416805224401</c:v>
                </c:pt>
                <c:pt idx="4252">
                  <c:v>1.6777411435278899</c:v>
                </c:pt>
                <c:pt idx="4259">
                  <c:v>1.67774252566146</c:v>
                </c:pt>
                <c:pt idx="4260">
                  <c:v>1.67774401962078</c:v>
                </c:pt>
                <c:pt idx="4269">
                  <c:v>1.6777431735799999</c:v>
                </c:pt>
                <c:pt idx="4270">
                  <c:v>1.67774130660325</c:v>
                </c:pt>
                <c:pt idx="4277">
                  <c:v>1.6777426039044201</c:v>
                </c:pt>
                <c:pt idx="4278">
                  <c:v>1.6777439236582401</c:v>
                </c:pt>
                <c:pt idx="4285">
                  <c:v>1.67774449381769</c:v>
                </c:pt>
                <c:pt idx="4286">
                  <c:v>1.6777444938182799</c:v>
                </c:pt>
                <c:pt idx="4287">
                  <c:v>1.67774449381657</c:v>
                </c:pt>
                <c:pt idx="4288">
                  <c:v>1.67774442808003</c:v>
                </c:pt>
                <c:pt idx="4289">
                  <c:v>1.67774025632576</c:v>
                </c:pt>
                <c:pt idx="4290">
                  <c:v>1.67774442807835</c:v>
                </c:pt>
                <c:pt idx="4297">
                  <c:v>1.6777454676021899</c:v>
                </c:pt>
                <c:pt idx="4298">
                  <c:v>1.67774564139007</c:v>
                </c:pt>
                <c:pt idx="4307">
                  <c:v>1.6777423609519599</c:v>
                </c:pt>
                <c:pt idx="4308">
                  <c:v>1.6777421209394101</c:v>
                </c:pt>
                <c:pt idx="4315">
                  <c:v>1.67774824600266</c:v>
                </c:pt>
                <c:pt idx="4316">
                  <c:v>1.67792300098689</c:v>
                </c:pt>
                <c:pt idx="4325">
                  <c:v>1.67791615139397</c:v>
                </c:pt>
                <c:pt idx="4326">
                  <c:v>1.6779161513955601</c:v>
                </c:pt>
                <c:pt idx="4327">
                  <c:v>1.6779161513948899</c:v>
                </c:pt>
                <c:pt idx="4328">
                  <c:v>1.6779159866103299</c:v>
                </c:pt>
                <c:pt idx="4329">
                  <c:v>1.6779115833014899</c:v>
                </c:pt>
                <c:pt idx="4330">
                  <c:v>1.67790365903647</c:v>
                </c:pt>
                <c:pt idx="4331">
                  <c:v>1.67791158330138</c:v>
                </c:pt>
                <c:pt idx="4332">
                  <c:v>1.6779159866097999</c:v>
                </c:pt>
                <c:pt idx="4339">
                  <c:v>1.6779161511601299</c:v>
                </c:pt>
                <c:pt idx="4340">
                  <c:v>1.67791607203386</c:v>
                </c:pt>
                <c:pt idx="4348">
                  <c:v>1.6779160722579101</c:v>
                </c:pt>
                <c:pt idx="4349">
                  <c:v>1.6779160722563999</c:v>
                </c:pt>
                <c:pt idx="4350">
                  <c:v>1.6779143143492401</c:v>
                </c:pt>
                <c:pt idx="4357">
                  <c:v>1.6779192099410001</c:v>
                </c:pt>
                <c:pt idx="4358">
                  <c:v>1.6779249080891601</c:v>
                </c:pt>
                <c:pt idx="4367">
                  <c:v>1.6779217686572201</c:v>
                </c:pt>
                <c:pt idx="4368">
                  <c:v>1.6779211299425401</c:v>
                </c:pt>
                <c:pt idx="4375">
                  <c:v>1.67791985038181</c:v>
                </c:pt>
                <c:pt idx="4376">
                  <c:v>1.67792131356128</c:v>
                </c:pt>
                <c:pt idx="4385">
                  <c:v>1.67792323277309</c:v>
                </c:pt>
                <c:pt idx="4386">
                  <c:v>1.67792323277366</c:v>
                </c:pt>
                <c:pt idx="4387">
                  <c:v>1.6779232327733999</c:v>
                </c:pt>
                <c:pt idx="4388">
                  <c:v>1.6779230314237199</c:v>
                </c:pt>
                <c:pt idx="4395">
                  <c:v>1.67792323277299</c:v>
                </c:pt>
                <c:pt idx="4404">
                  <c:v>1.67792111762246</c:v>
                </c:pt>
                <c:pt idx="4405">
                  <c:v>1.67792069798461</c:v>
                </c:pt>
                <c:pt idx="4412">
                  <c:v>1.677921061213</c:v>
                </c:pt>
                <c:pt idx="4413">
                  <c:v>1.6779208763379001</c:v>
                </c:pt>
                <c:pt idx="4420">
                  <c:v>1.6779209327637701</c:v>
                </c:pt>
                <c:pt idx="4421">
                  <c:v>1.6779209327643501</c:v>
                </c:pt>
                <c:pt idx="4422">
                  <c:v>1.67792093276418</c:v>
                </c:pt>
                <c:pt idx="4423">
                  <c:v>1.6779207887854299</c:v>
                </c:pt>
                <c:pt idx="4424">
                  <c:v>1.6779164491791301</c:v>
                </c:pt>
                <c:pt idx="4425">
                  <c:v>1.6779085532775999</c:v>
                </c:pt>
                <c:pt idx="4426">
                  <c:v>1.67791644917922</c:v>
                </c:pt>
                <c:pt idx="4427">
                  <c:v>1.6779207887874199</c:v>
                </c:pt>
                <c:pt idx="4434">
                  <c:v>1.6779209327643301</c:v>
                </c:pt>
                <c:pt idx="4442">
                  <c:v>1.6779239848182199</c:v>
                </c:pt>
                <c:pt idx="4443">
                  <c:v>1.6779239848185801</c:v>
                </c:pt>
                <c:pt idx="4444">
                  <c:v>1.6779239848179901</c:v>
                </c:pt>
                <c:pt idx="4445">
                  <c:v>1.6779237182840101</c:v>
                </c:pt>
                <c:pt idx="4452">
                  <c:v>1.6779239277275899</c:v>
                </c:pt>
                <c:pt idx="4453">
                  <c:v>1.67792445750648</c:v>
                </c:pt>
                <c:pt idx="4460">
                  <c:v>1.67792456244435</c:v>
                </c:pt>
                <c:pt idx="4461">
                  <c:v>1.67792456244401</c:v>
                </c:pt>
                <c:pt idx="4462">
                  <c:v>1.67792456244379</c:v>
                </c:pt>
                <c:pt idx="4463">
                  <c:v>1.67792442030853</c:v>
                </c:pt>
                <c:pt idx="4464">
                  <c:v>1.6779201586336701</c:v>
                </c:pt>
                <c:pt idx="4465">
                  <c:v>1.67791240816153</c:v>
                </c:pt>
                <c:pt idx="4466">
                  <c:v>1.6779201586346</c:v>
                </c:pt>
                <c:pt idx="4467">
                  <c:v>1.6779244203085</c:v>
                </c:pt>
                <c:pt idx="4474">
                  <c:v>1.67792457254978</c:v>
                </c:pt>
                <c:pt idx="4475">
                  <c:v>1.6779263413394401</c:v>
                </c:pt>
                <c:pt idx="4484">
                  <c:v>1.67792633126131</c:v>
                </c:pt>
                <c:pt idx="4485">
                  <c:v>1.6779263312613</c:v>
                </c:pt>
                <c:pt idx="4486">
                  <c:v>1.6779262391019401</c:v>
                </c:pt>
                <c:pt idx="4487">
                  <c:v>1.6779221441477501</c:v>
                </c:pt>
                <c:pt idx="4488">
                  <c:v>1.6779262391010099</c:v>
                </c:pt>
                <c:pt idx="4495">
                  <c:v>1.67792633126128</c:v>
                </c:pt>
                <c:pt idx="4502">
                  <c:v>1.6779243297325901</c:v>
                </c:pt>
                <c:pt idx="4503">
                  <c:v>1.67792432973267</c:v>
                </c:pt>
                <c:pt idx="4504">
                  <c:v>1.67792432973219</c:v>
                </c:pt>
                <c:pt idx="4505">
                  <c:v>1.6779243297320201</c:v>
                </c:pt>
                <c:pt idx="4506">
                  <c:v>1.67792429306857</c:v>
                </c:pt>
                <c:pt idx="4507">
                  <c:v>1.6779235354562601</c:v>
                </c:pt>
                <c:pt idx="4508">
                  <c:v>1.6779223663083001</c:v>
                </c:pt>
                <c:pt idx="4509">
                  <c:v>1.67792353545571</c:v>
                </c:pt>
                <c:pt idx="4510">
                  <c:v>1.67792429306857</c:v>
                </c:pt>
                <c:pt idx="4517">
                  <c:v>1.6779243297331401</c:v>
                </c:pt>
                <c:pt idx="4527">
                  <c:v>1.6779253737220601</c:v>
                </c:pt>
                <c:pt idx="4528">
                  <c:v>1.6779253737231701</c:v>
                </c:pt>
                <c:pt idx="4529">
                  <c:v>1.6779253737231801</c:v>
                </c:pt>
                <c:pt idx="4530">
                  <c:v>1.6779252882371201</c:v>
                </c:pt>
                <c:pt idx="4531">
                  <c:v>1.6779213462993801</c:v>
                </c:pt>
                <c:pt idx="4532">
                  <c:v>1.6779252882381801</c:v>
                </c:pt>
                <c:pt idx="4539">
                  <c:v>1.67792627620062</c:v>
                </c:pt>
                <c:pt idx="4540">
                  <c:v>1.67793687098969</c:v>
                </c:pt>
                <c:pt idx="4549">
                  <c:v>1.6779340551228901</c:v>
                </c:pt>
                <c:pt idx="4550">
                  <c:v>1.6779340551233599</c:v>
                </c:pt>
                <c:pt idx="4551">
                  <c:v>1.6779340551222399</c:v>
                </c:pt>
                <c:pt idx="4552">
                  <c:v>1.67793320300889</c:v>
                </c:pt>
                <c:pt idx="4559">
                  <c:v>1.67793484725854</c:v>
                </c:pt>
                <c:pt idx="4560">
                  <c:v>1.6779320615967599</c:v>
                </c:pt>
                <c:pt idx="4568">
                  <c:v>1.67793107265535</c:v>
                </c:pt>
                <c:pt idx="4569">
                  <c:v>1.6779310726543999</c:v>
                </c:pt>
                <c:pt idx="4570">
                  <c:v>1.6779299937887799</c:v>
                </c:pt>
                <c:pt idx="4577">
                  <c:v>1.6779308875618</c:v>
                </c:pt>
                <c:pt idx="4578">
                  <c:v>1.67793163330596</c:v>
                </c:pt>
                <c:pt idx="4587">
                  <c:v>1.67793181826975</c:v>
                </c:pt>
                <c:pt idx="4588">
                  <c:v>1.67793151303536</c:v>
                </c:pt>
                <c:pt idx="4595">
                  <c:v>1.67793178966741</c:v>
                </c:pt>
                <c:pt idx="4596">
                  <c:v>1.6779320387030401</c:v>
                </c:pt>
              </c:numCache>
            </c:numRef>
          </c:val>
          <c:smooth val="0"/>
        </c:ser>
        <c:ser>
          <c:idx val="3"/>
          <c:order val="3"/>
          <c:tx>
            <c:v>Beam 4</c:v>
          </c:tx>
          <c:marker>
            <c:symbol val="none"/>
          </c:marker>
          <c:val>
            <c:numRef>
              <c:f>structure_physics!$H$1:$H$4597</c:f>
              <c:numCache>
                <c:formatCode>General</c:formatCode>
                <c:ptCount val="4597"/>
                <c:pt idx="140">
                  <c:v>1.7357074450576101E-2</c:v>
                </c:pt>
                <c:pt idx="141">
                  <c:v>1.36191781099441E-2</c:v>
                </c:pt>
                <c:pt idx="142">
                  <c:v>1.2757742767843401E-2</c:v>
                </c:pt>
                <c:pt idx="143">
                  <c:v>1.19755949348686E-2</c:v>
                </c:pt>
                <c:pt idx="144">
                  <c:v>1.12693972760631E-2</c:v>
                </c:pt>
                <c:pt idx="145">
                  <c:v>1.0635562997421501E-2</c:v>
                </c:pt>
                <c:pt idx="146">
                  <c:v>1.0070286067758401E-2</c:v>
                </c:pt>
                <c:pt idx="147">
                  <c:v>9.5695740509790395E-3</c:v>
                </c:pt>
                <c:pt idx="148">
                  <c:v>9.1292846953250194E-3</c:v>
                </c:pt>
                <c:pt idx="149">
                  <c:v>8.7451667991051002E-3</c:v>
                </c:pt>
                <c:pt idx="150">
                  <c:v>8.4129049961741195E-3</c:v>
                </c:pt>
                <c:pt idx="151">
                  <c:v>8.9912918168514391E-3</c:v>
                </c:pt>
                <c:pt idx="152">
                  <c:v>9.5374687014487796E-3</c:v>
                </c:pt>
                <c:pt idx="153">
                  <c:v>1.0050156454973799E-2</c:v>
                </c:pt>
                <c:pt idx="154">
                  <c:v>1.07845381646622E-2</c:v>
                </c:pt>
                <c:pt idx="155">
                  <c:v>1.1186759982744101E-2</c:v>
                </c:pt>
                <c:pt idx="156">
                  <c:v>1.15600712535782E-2</c:v>
                </c:pt>
                <c:pt idx="157">
                  <c:v>1.1904476523626299E-2</c:v>
                </c:pt>
                <c:pt idx="158">
                  <c:v>1.2220185849974899E-2</c:v>
                </c:pt>
                <c:pt idx="159">
                  <c:v>1.2507588367279599E-2</c:v>
                </c:pt>
                <c:pt idx="160">
                  <c:v>1.29597001404051E-2</c:v>
                </c:pt>
                <c:pt idx="161">
                  <c:v>1.3100527219993699E-2</c:v>
                </c:pt>
                <c:pt idx="162">
                  <c:v>1.32282290104798E-2</c:v>
                </c:pt>
                <c:pt idx="163">
                  <c:v>1.33423093364356E-2</c:v>
                </c:pt>
                <c:pt idx="164">
                  <c:v>1.3442355217946299E-2</c:v>
                </c:pt>
                <c:pt idx="165">
                  <c:v>1.3528031748272801E-2</c:v>
                </c:pt>
                <c:pt idx="166">
                  <c:v>1.35990777150102E-2</c:v>
                </c:pt>
                <c:pt idx="167">
                  <c:v>1.3853508148387801E-2</c:v>
                </c:pt>
                <c:pt idx="168">
                  <c:v>1.38788020648407E-2</c:v>
                </c:pt>
                <c:pt idx="169">
                  <c:v>1.3893995644948001E-2</c:v>
                </c:pt>
                <c:pt idx="177">
                  <c:v>1.3899063033941899E-2</c:v>
                </c:pt>
                <c:pt idx="178">
                  <c:v>1.3899063033941899E-2</c:v>
                </c:pt>
                <c:pt idx="179">
                  <c:v>1.3899063033941899E-2</c:v>
                </c:pt>
                <c:pt idx="180">
                  <c:v>1.3899063033941899E-2</c:v>
                </c:pt>
                <c:pt idx="181">
                  <c:v>1.3899063033941899E-2</c:v>
                </c:pt>
                <c:pt idx="182">
                  <c:v>1.3899063033941899E-2</c:v>
                </c:pt>
                <c:pt idx="183">
                  <c:v>1.38917893256813E-2</c:v>
                </c:pt>
                <c:pt idx="184">
                  <c:v>1.3869985909195999E-2</c:v>
                </c:pt>
                <c:pt idx="185">
                  <c:v>1.36206316069034E-2</c:v>
                </c:pt>
                <c:pt idx="186">
                  <c:v>1.3539557485466199E-2</c:v>
                </c:pt>
                <c:pt idx="187">
                  <c:v>1.34371149969978E-2</c:v>
                </c:pt>
                <c:pt idx="188">
                  <c:v>1.3313673527644E-2</c:v>
                </c:pt>
                <c:pt idx="189">
                  <c:v>1.3169761263193899E-2</c:v>
                </c:pt>
                <c:pt idx="190">
                  <c:v>1.2813099154348801E-2</c:v>
                </c:pt>
                <c:pt idx="191">
                  <c:v>1.26036707144946E-2</c:v>
                </c:pt>
                <c:pt idx="192">
                  <c:v>1.2374597162531699E-2</c:v>
                </c:pt>
                <c:pt idx="193">
                  <c:v>1.19832588507918E-2</c:v>
                </c:pt>
                <c:pt idx="194">
                  <c:v>1.1545720998746799E-2</c:v>
                </c:pt>
                <c:pt idx="195">
                  <c:v>1.08354146961578E-2</c:v>
                </c:pt>
                <c:pt idx="196">
                  <c:v>1.02404111153039E-2</c:v>
                </c:pt>
                <c:pt idx="197">
                  <c:v>9.58394580825799E-3</c:v>
                </c:pt>
                <c:pt idx="198">
                  <c:v>8.8645471797937098E-3</c:v>
                </c:pt>
                <c:pt idx="199">
                  <c:v>7.7955462630958702E-3</c:v>
                </c:pt>
                <c:pt idx="200">
                  <c:v>6.8775367582658E-3</c:v>
                </c:pt>
                <c:pt idx="201">
                  <c:v>5.8884363195374403E-3</c:v>
                </c:pt>
                <c:pt idx="202">
                  <c:v>4.52612998125597E-3</c:v>
                </c:pt>
                <c:pt idx="203">
                  <c:v>4.7925167656187699E-3</c:v>
                </c:pt>
                <c:pt idx="204">
                  <c:v>5.1728493093971799E-3</c:v>
                </c:pt>
                <c:pt idx="205">
                  <c:v>5.3767315858848598E-3</c:v>
                </c:pt>
                <c:pt idx="206">
                  <c:v>6.0225816125120697E-3</c:v>
                </c:pt>
                <c:pt idx="207">
                  <c:v>6.8734622379583998E-3</c:v>
                </c:pt>
                <c:pt idx="208">
                  <c:v>7.6877195091078999E-3</c:v>
                </c:pt>
                <c:pt idx="209">
                  <c:v>9.0838092795372197E-3</c:v>
                </c:pt>
                <c:pt idx="210">
                  <c:v>1.0697696920112E-2</c:v>
                </c:pt>
                <c:pt idx="211">
                  <c:v>1.30162698470587E-2</c:v>
                </c:pt>
                <c:pt idx="212">
                  <c:v>1.7357074450576101E-2</c:v>
                </c:pt>
                <c:pt idx="213">
                  <c:v>4.1956079300626399E-2</c:v>
                </c:pt>
                <c:pt idx="214">
                  <c:v>0.109482315324646</c:v>
                </c:pt>
                <c:pt idx="215">
                  <c:v>1.11908408540989</c:v>
                </c:pt>
                <c:pt idx="216">
                  <c:v>0.109482315324646</c:v>
                </c:pt>
                <c:pt idx="217">
                  <c:v>4.1956079300626399E-2</c:v>
                </c:pt>
                <c:pt idx="218">
                  <c:v>1.7357074450576802E-2</c:v>
                </c:pt>
                <c:pt idx="219">
                  <c:v>1.30162698470587E-2</c:v>
                </c:pt>
                <c:pt idx="220">
                  <c:v>1.0697696920112E-2</c:v>
                </c:pt>
                <c:pt idx="221">
                  <c:v>9.0838092795372197E-3</c:v>
                </c:pt>
                <c:pt idx="222">
                  <c:v>7.6877195091078999E-3</c:v>
                </c:pt>
                <c:pt idx="223">
                  <c:v>6.8734622379583998E-3</c:v>
                </c:pt>
                <c:pt idx="224">
                  <c:v>6.0225816125120697E-3</c:v>
                </c:pt>
                <c:pt idx="225">
                  <c:v>5.3767315858848598E-3</c:v>
                </c:pt>
                <c:pt idx="226">
                  <c:v>6.0225816125120697E-3</c:v>
                </c:pt>
                <c:pt idx="227">
                  <c:v>0.36445354437569899</c:v>
                </c:pt>
                <c:pt idx="228">
                  <c:v>0.223634324591689</c:v>
                </c:pt>
                <c:pt idx="229">
                  <c:v>0.21041784784849499</c:v>
                </c:pt>
                <c:pt idx="230">
                  <c:v>0.19871309428401299</c:v>
                </c:pt>
                <c:pt idx="231">
                  <c:v>0.18827077320341401</c:v>
                </c:pt>
                <c:pt idx="232">
                  <c:v>0.181747387277367</c:v>
                </c:pt>
                <c:pt idx="233">
                  <c:v>0.17568203023208601</c:v>
                </c:pt>
                <c:pt idx="234">
                  <c:v>0.17003195203472399</c:v>
                </c:pt>
                <c:pt idx="235">
                  <c:v>0.164759574345856</c:v>
                </c:pt>
                <c:pt idx="236">
                  <c:v>0.159831708008117</c:v>
                </c:pt>
                <c:pt idx="237">
                  <c:v>0.15521890923140999</c:v>
                </c:pt>
                <c:pt idx="238">
                  <c:v>0.15089494654215699</c:v>
                </c:pt>
                <c:pt idx="239">
                  <c:v>0.146316349371824</c:v>
                </c:pt>
                <c:pt idx="240">
                  <c:v>0.14261246306723699</c:v>
                </c:pt>
                <c:pt idx="241">
                  <c:v>0.13911153807455801</c:v>
                </c:pt>
                <c:pt idx="242">
                  <c:v>0.13866256653042899</c:v>
                </c:pt>
                <c:pt idx="243">
                  <c:v>0.138212347828573</c:v>
                </c:pt>
                <c:pt idx="244">
                  <c:v>0.137482048672881</c:v>
                </c:pt>
                <c:pt idx="245">
                  <c:v>0.13703816851554501</c:v>
                </c:pt>
                <c:pt idx="246">
                  <c:v>0.13659186177681301</c:v>
                </c:pt>
                <c:pt idx="247">
                  <c:v>0.13614293626257201</c:v>
                </c:pt>
                <c:pt idx="248">
                  <c:v>0.135691236231714</c:v>
                </c:pt>
                <c:pt idx="249">
                  <c:v>0.13523664213682299</c:v>
                </c:pt>
                <c:pt idx="250">
                  <c:v>0.13477907020567001</c:v>
                </c:pt>
                <c:pt idx="258">
                  <c:v>0.13431847187003301</c:v>
                </c:pt>
                <c:pt idx="259">
                  <c:v>0.13431847187003301</c:v>
                </c:pt>
                <c:pt idx="260">
                  <c:v>0.13431847187003301</c:v>
                </c:pt>
                <c:pt idx="261">
                  <c:v>0.13431847187003301</c:v>
                </c:pt>
                <c:pt idx="262">
                  <c:v>0.13431847187003301</c:v>
                </c:pt>
                <c:pt idx="263">
                  <c:v>0.13431847187003301</c:v>
                </c:pt>
                <c:pt idx="264">
                  <c:v>0.13498129121824901</c:v>
                </c:pt>
                <c:pt idx="271">
                  <c:v>0.13431847187003301</c:v>
                </c:pt>
                <c:pt idx="280">
                  <c:v>9.3916957041195598E-2</c:v>
                </c:pt>
                <c:pt idx="281">
                  <c:v>9.3916957041195598E-2</c:v>
                </c:pt>
                <c:pt idx="282">
                  <c:v>9.3916957041195598E-2</c:v>
                </c:pt>
                <c:pt idx="283">
                  <c:v>9.3916957041195598E-2</c:v>
                </c:pt>
                <c:pt idx="284">
                  <c:v>9.3916957041195598E-2</c:v>
                </c:pt>
                <c:pt idx="285">
                  <c:v>9.3916957041195598E-2</c:v>
                </c:pt>
                <c:pt idx="286">
                  <c:v>9.3916957041195598E-2</c:v>
                </c:pt>
                <c:pt idx="287">
                  <c:v>9.3930212426950294E-2</c:v>
                </c:pt>
                <c:pt idx="294">
                  <c:v>9.3916957041195598E-2</c:v>
                </c:pt>
                <c:pt idx="307">
                  <c:v>6.7867720330162404E-2</c:v>
                </c:pt>
                <c:pt idx="308">
                  <c:v>6.7867720330162404E-2</c:v>
                </c:pt>
                <c:pt idx="309">
                  <c:v>6.7867720330162404E-2</c:v>
                </c:pt>
                <c:pt idx="310">
                  <c:v>6.7867720330162404E-2</c:v>
                </c:pt>
                <c:pt idx="311">
                  <c:v>6.7867720330162404E-2</c:v>
                </c:pt>
                <c:pt idx="312">
                  <c:v>6.7867720330162404E-2</c:v>
                </c:pt>
                <c:pt idx="313">
                  <c:v>6.78717501666464E-2</c:v>
                </c:pt>
                <c:pt idx="320">
                  <c:v>6.7867720330162404E-2</c:v>
                </c:pt>
                <c:pt idx="329">
                  <c:v>6.6810020010152696E-2</c:v>
                </c:pt>
                <c:pt idx="330">
                  <c:v>6.6810020010152696E-2</c:v>
                </c:pt>
                <c:pt idx="331">
                  <c:v>6.6810020010152696E-2</c:v>
                </c:pt>
                <c:pt idx="332">
                  <c:v>6.6810020010152696E-2</c:v>
                </c:pt>
                <c:pt idx="333">
                  <c:v>6.6810020010152696E-2</c:v>
                </c:pt>
                <c:pt idx="334">
                  <c:v>6.6810020010152696E-2</c:v>
                </c:pt>
                <c:pt idx="335">
                  <c:v>6.6810020010152696E-2</c:v>
                </c:pt>
                <c:pt idx="336">
                  <c:v>6.6810884958833097E-2</c:v>
                </c:pt>
                <c:pt idx="343">
                  <c:v>6.6810020010152696E-2</c:v>
                </c:pt>
                <c:pt idx="354">
                  <c:v>6.6068015269755503E-2</c:v>
                </c:pt>
                <c:pt idx="355">
                  <c:v>6.6068015269755503E-2</c:v>
                </c:pt>
                <c:pt idx="356">
                  <c:v>6.6068015269755503E-2</c:v>
                </c:pt>
                <c:pt idx="357">
                  <c:v>6.6068015269755503E-2</c:v>
                </c:pt>
                <c:pt idx="358">
                  <c:v>6.6068015269755503E-2</c:v>
                </c:pt>
                <c:pt idx="359">
                  <c:v>6.6068015269755503E-2</c:v>
                </c:pt>
                <c:pt idx="360">
                  <c:v>6.6068015269755503E-2</c:v>
                </c:pt>
                <c:pt idx="361">
                  <c:v>6.6068312375309399E-2</c:v>
                </c:pt>
                <c:pt idx="368">
                  <c:v>6.6068015269755503E-2</c:v>
                </c:pt>
                <c:pt idx="381">
                  <c:v>6.5619683121101904E-2</c:v>
                </c:pt>
                <c:pt idx="382">
                  <c:v>6.5619683121101904E-2</c:v>
                </c:pt>
                <c:pt idx="383">
                  <c:v>6.5619683121101904E-2</c:v>
                </c:pt>
                <c:pt idx="384">
                  <c:v>6.5619683121101904E-2</c:v>
                </c:pt>
                <c:pt idx="385">
                  <c:v>6.5619683121101904E-2</c:v>
                </c:pt>
                <c:pt idx="386">
                  <c:v>6.5619683121101904E-2</c:v>
                </c:pt>
                <c:pt idx="387">
                  <c:v>6.5619683121101904E-2</c:v>
                </c:pt>
                <c:pt idx="388">
                  <c:v>6.5620903769382996E-2</c:v>
                </c:pt>
                <c:pt idx="389">
                  <c:v>6.5622914390620193E-2</c:v>
                </c:pt>
                <c:pt idx="390">
                  <c:v>6.5625188241549198E-2</c:v>
                </c:pt>
                <c:pt idx="391">
                  <c:v>6.5627274510852304E-2</c:v>
                </c:pt>
                <c:pt idx="392">
                  <c:v>6.5628722065297504E-2</c:v>
                </c:pt>
                <c:pt idx="393">
                  <c:v>6.5627274510852304E-2</c:v>
                </c:pt>
                <c:pt idx="394">
                  <c:v>6.5625188241549198E-2</c:v>
                </c:pt>
                <c:pt idx="395">
                  <c:v>6.5622914390620193E-2</c:v>
                </c:pt>
                <c:pt idx="396">
                  <c:v>6.5620903769382996E-2</c:v>
                </c:pt>
                <c:pt idx="403">
                  <c:v>6.5618707643245094E-2</c:v>
                </c:pt>
                <c:pt idx="404">
                  <c:v>6.5636736933910297E-2</c:v>
                </c:pt>
                <c:pt idx="416">
                  <c:v>6.5637734247095195E-2</c:v>
                </c:pt>
                <c:pt idx="417">
                  <c:v>6.5637734247095195E-2</c:v>
                </c:pt>
                <c:pt idx="418">
                  <c:v>6.5637734247095195E-2</c:v>
                </c:pt>
                <c:pt idx="419">
                  <c:v>6.5637734247095195E-2</c:v>
                </c:pt>
                <c:pt idx="420">
                  <c:v>6.5637734247095195E-2</c:v>
                </c:pt>
                <c:pt idx="421">
                  <c:v>6.5637734247095195E-2</c:v>
                </c:pt>
                <c:pt idx="422">
                  <c:v>6.5637935703685896E-2</c:v>
                </c:pt>
                <c:pt idx="429">
                  <c:v>6.5637734247095195E-2</c:v>
                </c:pt>
                <c:pt idx="433">
                  <c:v>6.5379147180413599E-2</c:v>
                </c:pt>
                <c:pt idx="434">
                  <c:v>6.5379147180413599E-2</c:v>
                </c:pt>
                <c:pt idx="435">
                  <c:v>6.5424936196009004E-2</c:v>
                </c:pt>
                <c:pt idx="442">
                  <c:v>6.5379147180413599E-2</c:v>
                </c:pt>
                <c:pt idx="450">
                  <c:v>6.5379147180360905E-2</c:v>
                </c:pt>
                <c:pt idx="451">
                  <c:v>6.5379147180360905E-2</c:v>
                </c:pt>
                <c:pt idx="452">
                  <c:v>6.5403266787222303E-2</c:v>
                </c:pt>
                <c:pt idx="459">
                  <c:v>6.5379147180360905E-2</c:v>
                </c:pt>
                <c:pt idx="465">
                  <c:v>6.5313099179369893E-2</c:v>
                </c:pt>
                <c:pt idx="466">
                  <c:v>6.5313099179369893E-2</c:v>
                </c:pt>
                <c:pt idx="467">
                  <c:v>6.5313099179369893E-2</c:v>
                </c:pt>
                <c:pt idx="468">
                  <c:v>6.5313099179393402E-2</c:v>
                </c:pt>
                <c:pt idx="469">
                  <c:v>6.5313099179393402E-2</c:v>
                </c:pt>
                <c:pt idx="470">
                  <c:v>6.5313099179393402E-2</c:v>
                </c:pt>
                <c:pt idx="471">
                  <c:v>6.5313099179369893E-2</c:v>
                </c:pt>
                <c:pt idx="472">
                  <c:v>6.5313201035484506E-2</c:v>
                </c:pt>
                <c:pt idx="479">
                  <c:v>6.5313099179393402E-2</c:v>
                </c:pt>
                <c:pt idx="492">
                  <c:v>6.4973979675076704E-2</c:v>
                </c:pt>
                <c:pt idx="493">
                  <c:v>6.4982888626604299E-2</c:v>
                </c:pt>
                <c:pt idx="500">
                  <c:v>6.4973979675076704E-2</c:v>
                </c:pt>
                <c:pt idx="508">
                  <c:v>6.44408999863086E-2</c:v>
                </c:pt>
                <c:pt idx="509">
                  <c:v>6.44408999863086E-2</c:v>
                </c:pt>
                <c:pt idx="510">
                  <c:v>6.4438866342184403E-2</c:v>
                </c:pt>
                <c:pt idx="517">
                  <c:v>6.4440899986184394E-2</c:v>
                </c:pt>
                <c:pt idx="524">
                  <c:v>6.4439361114464799E-2</c:v>
                </c:pt>
                <c:pt idx="525">
                  <c:v>6.4439361114464799E-2</c:v>
                </c:pt>
                <c:pt idx="526">
                  <c:v>6.4439361114464799E-2</c:v>
                </c:pt>
                <c:pt idx="527">
                  <c:v>6.4439286465350507E-2</c:v>
                </c:pt>
                <c:pt idx="528">
                  <c:v>6.4432473100608303E-2</c:v>
                </c:pt>
                <c:pt idx="529">
                  <c:v>6.4439286465278106E-2</c:v>
                </c:pt>
                <c:pt idx="536">
                  <c:v>6.4439361114492097E-2</c:v>
                </c:pt>
                <c:pt idx="545">
                  <c:v>6.4439361114433505E-2</c:v>
                </c:pt>
                <c:pt idx="546">
                  <c:v>6.4439361114439306E-2</c:v>
                </c:pt>
                <c:pt idx="547">
                  <c:v>6.4435011147255097E-2</c:v>
                </c:pt>
                <c:pt idx="554">
                  <c:v>6.4439361114416893E-2</c:v>
                </c:pt>
                <c:pt idx="561">
                  <c:v>6.4434303747265706E-2</c:v>
                </c:pt>
                <c:pt idx="562">
                  <c:v>6.4434303747265706E-2</c:v>
                </c:pt>
                <c:pt idx="563">
                  <c:v>6.4434303747265706E-2</c:v>
                </c:pt>
                <c:pt idx="564">
                  <c:v>6.4433709155534896E-2</c:v>
                </c:pt>
                <c:pt idx="571">
                  <c:v>6.4434303747265706E-2</c:v>
                </c:pt>
                <c:pt idx="579">
                  <c:v>6.4429641518330194E-2</c:v>
                </c:pt>
                <c:pt idx="580">
                  <c:v>6.4429641518423994E-2</c:v>
                </c:pt>
                <c:pt idx="581">
                  <c:v>6.4429641518423994E-2</c:v>
                </c:pt>
                <c:pt idx="582">
                  <c:v>6.4429195895490801E-2</c:v>
                </c:pt>
                <c:pt idx="589">
                  <c:v>6.4429641518423994E-2</c:v>
                </c:pt>
                <c:pt idx="598">
                  <c:v>6.4403182334572803E-2</c:v>
                </c:pt>
                <c:pt idx="599">
                  <c:v>6.4403182334572803E-2</c:v>
                </c:pt>
                <c:pt idx="600">
                  <c:v>6.4402395578355406E-2</c:v>
                </c:pt>
                <c:pt idx="607">
                  <c:v>6.4403182334577605E-2</c:v>
                </c:pt>
                <c:pt idx="615">
                  <c:v>6.4390095174473305E-2</c:v>
                </c:pt>
                <c:pt idx="616">
                  <c:v>6.4388940208211703E-2</c:v>
                </c:pt>
                <c:pt idx="623">
                  <c:v>6.4390095174433198E-2</c:v>
                </c:pt>
                <c:pt idx="630">
                  <c:v>6.4374529739410005E-2</c:v>
                </c:pt>
                <c:pt idx="631">
                  <c:v>6.4374529739413003E-2</c:v>
                </c:pt>
                <c:pt idx="632">
                  <c:v>6.4374529739427699E-2</c:v>
                </c:pt>
                <c:pt idx="633">
                  <c:v>6.4374347295152595E-2</c:v>
                </c:pt>
                <c:pt idx="634">
                  <c:v>6.4367928697865201E-2</c:v>
                </c:pt>
                <c:pt idx="635">
                  <c:v>6.4112506043790193E-2</c:v>
                </c:pt>
                <c:pt idx="636">
                  <c:v>6.4367928697872001E-2</c:v>
                </c:pt>
                <c:pt idx="637">
                  <c:v>6.4374347295220999E-2</c:v>
                </c:pt>
                <c:pt idx="644">
                  <c:v>6.4374288942762398E-2</c:v>
                </c:pt>
                <c:pt idx="645">
                  <c:v>6.4379912472329506E-2</c:v>
                </c:pt>
                <c:pt idx="653">
                  <c:v>6.43801555325966E-2</c:v>
                </c:pt>
                <c:pt idx="654">
                  <c:v>6.4380155532618999E-2</c:v>
                </c:pt>
                <c:pt idx="655">
                  <c:v>6.43801555325966E-2</c:v>
                </c:pt>
                <c:pt idx="656">
                  <c:v>6.4378557385055102E-2</c:v>
                </c:pt>
                <c:pt idx="663">
                  <c:v>6.4392476819165295E-2</c:v>
                </c:pt>
                <c:pt idx="664">
                  <c:v>6.4333214968033597E-2</c:v>
                </c:pt>
                <c:pt idx="673">
                  <c:v>6.4320898099901797E-2</c:v>
                </c:pt>
                <c:pt idx="674">
                  <c:v>6.4320898099907597E-2</c:v>
                </c:pt>
                <c:pt idx="675">
                  <c:v>6.4320898099862703E-2</c:v>
                </c:pt>
                <c:pt idx="676">
                  <c:v>6.4320439386756703E-2</c:v>
                </c:pt>
                <c:pt idx="683">
                  <c:v>6.4320898099886101E-2</c:v>
                </c:pt>
                <c:pt idx="690">
                  <c:v>6.43161668417849E-2</c:v>
                </c:pt>
                <c:pt idx="691">
                  <c:v>6.4316166841748804E-2</c:v>
                </c:pt>
                <c:pt idx="692">
                  <c:v>6.4316166841754605E-2</c:v>
                </c:pt>
                <c:pt idx="693">
                  <c:v>6.4316113463813704E-2</c:v>
                </c:pt>
                <c:pt idx="694">
                  <c:v>6.4067700997353094E-2</c:v>
                </c:pt>
                <c:pt idx="695">
                  <c:v>6.4316113463855601E-2</c:v>
                </c:pt>
                <c:pt idx="702">
                  <c:v>6.4316166841793698E-2</c:v>
                </c:pt>
                <c:pt idx="711">
                  <c:v>6.4309183195754002E-2</c:v>
                </c:pt>
                <c:pt idx="712">
                  <c:v>6.4309183195699199E-2</c:v>
                </c:pt>
                <c:pt idx="713">
                  <c:v>6.4308253510293303E-2</c:v>
                </c:pt>
                <c:pt idx="720">
                  <c:v>6.4306897554446699E-2</c:v>
                </c:pt>
                <c:pt idx="721">
                  <c:v>6.4088988558519494E-2</c:v>
                </c:pt>
                <c:pt idx="729">
                  <c:v>6.40912786054912E-2</c:v>
                </c:pt>
                <c:pt idx="730">
                  <c:v>6.4091278605454105E-2</c:v>
                </c:pt>
                <c:pt idx="731">
                  <c:v>6.4091237794691003E-2</c:v>
                </c:pt>
                <c:pt idx="732">
                  <c:v>6.4086405666700402E-2</c:v>
                </c:pt>
                <c:pt idx="733">
                  <c:v>6.4091237794660694E-2</c:v>
                </c:pt>
                <c:pt idx="740">
                  <c:v>6.4113140848666594E-2</c:v>
                </c:pt>
                <c:pt idx="741">
                  <c:v>6.4065497658732401E-2</c:v>
                </c:pt>
                <c:pt idx="750">
                  <c:v>6.4043649030349203E-2</c:v>
                </c:pt>
                <c:pt idx="751">
                  <c:v>6.4043649030349203E-2</c:v>
                </c:pt>
                <c:pt idx="752">
                  <c:v>6.4043649030309097E-2</c:v>
                </c:pt>
                <c:pt idx="753">
                  <c:v>6.4043512976814806E-2</c:v>
                </c:pt>
                <c:pt idx="754">
                  <c:v>6.4038206706201903E-2</c:v>
                </c:pt>
                <c:pt idx="755">
                  <c:v>6.4028153535579502E-2</c:v>
                </c:pt>
                <c:pt idx="756">
                  <c:v>6.4038206706276302E-2</c:v>
                </c:pt>
                <c:pt idx="757">
                  <c:v>6.4043512976863795E-2</c:v>
                </c:pt>
                <c:pt idx="764">
                  <c:v>6.4043649030278801E-2</c:v>
                </c:pt>
                <c:pt idx="772">
                  <c:v>6.4041142165130696E-2</c:v>
                </c:pt>
                <c:pt idx="773">
                  <c:v>6.4041142165130696E-2</c:v>
                </c:pt>
                <c:pt idx="774">
                  <c:v>6.4041142165130696E-2</c:v>
                </c:pt>
                <c:pt idx="775">
                  <c:v>6.4040634364049095E-2</c:v>
                </c:pt>
                <c:pt idx="782">
                  <c:v>6.4041142165091602E-2</c:v>
                </c:pt>
                <c:pt idx="791">
                  <c:v>6.4036496810873894E-2</c:v>
                </c:pt>
                <c:pt idx="792">
                  <c:v>6.40364968108426E-2</c:v>
                </c:pt>
                <c:pt idx="793">
                  <c:v>6.4036245700036507E-2</c:v>
                </c:pt>
                <c:pt idx="800">
                  <c:v>6.4036496810820104E-2</c:v>
                </c:pt>
                <c:pt idx="807">
                  <c:v>6.4033914906858697E-2</c:v>
                </c:pt>
                <c:pt idx="808">
                  <c:v>6.4033914906851896E-2</c:v>
                </c:pt>
                <c:pt idx="809">
                  <c:v>6.4033914906858697E-2</c:v>
                </c:pt>
                <c:pt idx="810">
                  <c:v>6.4033914906733602E-2</c:v>
                </c:pt>
                <c:pt idx="811">
                  <c:v>6.4033914906858697E-2</c:v>
                </c:pt>
                <c:pt idx="812">
                  <c:v>6.4033914906858697E-2</c:v>
                </c:pt>
                <c:pt idx="813">
                  <c:v>6.4033914906845096E-2</c:v>
                </c:pt>
                <c:pt idx="814">
                  <c:v>6.4033914906858697E-2</c:v>
                </c:pt>
                <c:pt idx="815">
                  <c:v>6.40336668636943E-2</c:v>
                </c:pt>
                <c:pt idx="816">
                  <c:v>6.4033718067222703E-2</c:v>
                </c:pt>
                <c:pt idx="817">
                  <c:v>6.40339629449347E-2</c:v>
                </c:pt>
                <c:pt idx="818">
                  <c:v>6.4034134274718102E-2</c:v>
                </c:pt>
                <c:pt idx="819">
                  <c:v>6.4033964713654398E-2</c:v>
                </c:pt>
                <c:pt idx="820">
                  <c:v>6.4033186835799297E-2</c:v>
                </c:pt>
                <c:pt idx="821">
                  <c:v>6.4031533219951406E-2</c:v>
                </c:pt>
                <c:pt idx="822">
                  <c:v>6.4059133950720396E-2</c:v>
                </c:pt>
                <c:pt idx="823">
                  <c:v>6.4179688616506095E-2</c:v>
                </c:pt>
                <c:pt idx="824">
                  <c:v>5.71361391506836E-2</c:v>
                </c:pt>
                <c:pt idx="825">
                  <c:v>5.6816314757542598E-2</c:v>
                </c:pt>
                <c:pt idx="826">
                  <c:v>5.6746094220676897E-2</c:v>
                </c:pt>
                <c:pt idx="827">
                  <c:v>5.6747380598536699E-2</c:v>
                </c:pt>
                <c:pt idx="828">
                  <c:v>5.6748052099518102E-2</c:v>
                </c:pt>
                <c:pt idx="829">
                  <c:v>5.6748281581930002E-2</c:v>
                </c:pt>
                <c:pt idx="830">
                  <c:v>5.6748241924712901E-2</c:v>
                </c:pt>
                <c:pt idx="831">
                  <c:v>5.6748105977567E-2</c:v>
                </c:pt>
                <c:pt idx="832">
                  <c:v>5.6748046535819503E-2</c:v>
                </c:pt>
                <c:pt idx="833">
                  <c:v>5.6748236339117901E-2</c:v>
                </c:pt>
                <c:pt idx="840">
                  <c:v>5.67482474438964E-2</c:v>
                </c:pt>
                <c:pt idx="841">
                  <c:v>5.6745684596439999E-2</c:v>
                </c:pt>
                <c:pt idx="848">
                  <c:v>5.6749274285712997E-2</c:v>
                </c:pt>
                <c:pt idx="849">
                  <c:v>5.6756707688800201E-2</c:v>
                </c:pt>
                <c:pt idx="857">
                  <c:v>5.6754397120147099E-2</c:v>
                </c:pt>
                <c:pt idx="858">
                  <c:v>5.6754397120170899E-2</c:v>
                </c:pt>
                <c:pt idx="859">
                  <c:v>5.6754323984641697E-2</c:v>
                </c:pt>
                <c:pt idx="860">
                  <c:v>5.67504643518578E-2</c:v>
                </c:pt>
                <c:pt idx="861">
                  <c:v>5.6743034810986699E-2</c:v>
                </c:pt>
                <c:pt idx="862">
                  <c:v>5.6750464351895902E-2</c:v>
                </c:pt>
                <c:pt idx="863">
                  <c:v>5.6754323984635202E-2</c:v>
                </c:pt>
                <c:pt idx="870">
                  <c:v>5.67543971201699E-2</c:v>
                </c:pt>
                <c:pt idx="878">
                  <c:v>5.6754301998511503E-2</c:v>
                </c:pt>
                <c:pt idx="879">
                  <c:v>5.6754301998525797E-2</c:v>
                </c:pt>
                <c:pt idx="880">
                  <c:v>5.6754301998496903E-2</c:v>
                </c:pt>
                <c:pt idx="881">
                  <c:v>5.6754133831916E-2</c:v>
                </c:pt>
                <c:pt idx="888">
                  <c:v>5.6754301998515902E-2</c:v>
                </c:pt>
                <c:pt idx="897">
                  <c:v>5.6751147225580202E-2</c:v>
                </c:pt>
                <c:pt idx="898">
                  <c:v>5.6751147225590097E-2</c:v>
                </c:pt>
                <c:pt idx="899">
                  <c:v>5.6751147225604703E-2</c:v>
                </c:pt>
                <c:pt idx="900">
                  <c:v>5.6749792134726598E-2</c:v>
                </c:pt>
                <c:pt idx="907">
                  <c:v>5.6751007501358003E-2</c:v>
                </c:pt>
                <c:pt idx="908">
                  <c:v>5.6728900840675299E-2</c:v>
                </c:pt>
                <c:pt idx="916">
                  <c:v>5.6729047977241903E-2</c:v>
                </c:pt>
                <c:pt idx="917">
                  <c:v>5.6728960041742098E-2</c:v>
                </c:pt>
                <c:pt idx="918">
                  <c:v>5.6725316506424997E-2</c:v>
                </c:pt>
                <c:pt idx="919">
                  <c:v>5.6718438792531099E-2</c:v>
                </c:pt>
                <c:pt idx="920">
                  <c:v>5.6725316506426302E-2</c:v>
                </c:pt>
                <c:pt idx="921">
                  <c:v>5.6728960041786E-2</c:v>
                </c:pt>
                <c:pt idx="928">
                  <c:v>5.6738361401102499E-2</c:v>
                </c:pt>
                <c:pt idx="929">
                  <c:v>5.6760168483047602E-2</c:v>
                </c:pt>
                <c:pt idx="938">
                  <c:v>5.6753307068481397E-2</c:v>
                </c:pt>
                <c:pt idx="939">
                  <c:v>5.6753307068464702E-2</c:v>
                </c:pt>
                <c:pt idx="940">
                  <c:v>5.6753307068478302E-2</c:v>
                </c:pt>
                <c:pt idx="941">
                  <c:v>5.6753057351035197E-2</c:v>
                </c:pt>
                <c:pt idx="948">
                  <c:v>5.6753307068468102E-2</c:v>
                </c:pt>
                <c:pt idx="956">
                  <c:v>5.6753307068546401E-2</c:v>
                </c:pt>
                <c:pt idx="957">
                  <c:v>5.6751271575725501E-2</c:v>
                </c:pt>
                <c:pt idx="964">
                  <c:v>5.6753020186564702E-2</c:v>
                </c:pt>
                <c:pt idx="965">
                  <c:v>5.6752250685278602E-2</c:v>
                </c:pt>
                <c:pt idx="971">
                  <c:v>5.6752537659673703E-2</c:v>
                </c:pt>
                <c:pt idx="972">
                  <c:v>5.6752537659681503E-2</c:v>
                </c:pt>
                <c:pt idx="973">
                  <c:v>5.6752537659673703E-2</c:v>
                </c:pt>
                <c:pt idx="974">
                  <c:v>5.6752532254475102E-2</c:v>
                </c:pt>
                <c:pt idx="975">
                  <c:v>5.6749417934725203E-2</c:v>
                </c:pt>
                <c:pt idx="976">
                  <c:v>5.6752532254485302E-2</c:v>
                </c:pt>
                <c:pt idx="983">
                  <c:v>5.6752537659643401E-2</c:v>
                </c:pt>
                <c:pt idx="992">
                  <c:v>5.6750396202167701E-2</c:v>
                </c:pt>
                <c:pt idx="993">
                  <c:v>5.6750396202163302E-2</c:v>
                </c:pt>
                <c:pt idx="994">
                  <c:v>5.6749155875840403E-2</c:v>
                </c:pt>
                <c:pt idx="1001">
                  <c:v>5.6750396202215801E-2</c:v>
                </c:pt>
                <c:pt idx="1002">
                  <c:v>5.6752597365966703E-2</c:v>
                </c:pt>
                <c:pt idx="1010">
                  <c:v>5.6750870022928598E-2</c:v>
                </c:pt>
                <c:pt idx="1011">
                  <c:v>5.6750709554096397E-2</c:v>
                </c:pt>
                <c:pt idx="1018">
                  <c:v>5.6750870022935197E-2</c:v>
                </c:pt>
                <c:pt idx="1026">
                  <c:v>5.6750870022953197E-2</c:v>
                </c:pt>
                <c:pt idx="1027">
                  <c:v>5.6749619014139802E-2</c:v>
                </c:pt>
                <c:pt idx="1034">
                  <c:v>5.6744046401142598E-2</c:v>
                </c:pt>
                <c:pt idx="1035">
                  <c:v>5.6786516222841199E-2</c:v>
                </c:pt>
                <c:pt idx="1043">
                  <c:v>5.6793357965165603E-2</c:v>
                </c:pt>
                <c:pt idx="1044">
                  <c:v>5.6793357965165603E-2</c:v>
                </c:pt>
                <c:pt idx="1045">
                  <c:v>5.6793232510621898E-2</c:v>
                </c:pt>
                <c:pt idx="1046">
                  <c:v>5.6790035017770697E-2</c:v>
                </c:pt>
                <c:pt idx="1047">
                  <c:v>5.6784264457507498E-2</c:v>
                </c:pt>
                <c:pt idx="1048">
                  <c:v>5.6790035017771003E-2</c:v>
                </c:pt>
                <c:pt idx="1049">
                  <c:v>5.6793232510601803E-2</c:v>
                </c:pt>
                <c:pt idx="1056">
                  <c:v>5.6793357965167698E-2</c:v>
                </c:pt>
                <c:pt idx="1064">
                  <c:v>5.6793357965145203E-2</c:v>
                </c:pt>
                <c:pt idx="1065">
                  <c:v>5.6791413723834498E-2</c:v>
                </c:pt>
                <c:pt idx="1072">
                  <c:v>5.6793742696692802E-2</c:v>
                </c:pt>
                <c:pt idx="1073">
                  <c:v>5.6790831315070303E-2</c:v>
                </c:pt>
                <c:pt idx="1081">
                  <c:v>5.6790446383204601E-2</c:v>
                </c:pt>
                <c:pt idx="1082">
                  <c:v>5.6790446383160699E-2</c:v>
                </c:pt>
                <c:pt idx="1083">
                  <c:v>5.6788980707679002E-2</c:v>
                </c:pt>
                <c:pt idx="1090">
                  <c:v>5.6790446383182099E-2</c:v>
                </c:pt>
                <c:pt idx="1091">
                  <c:v>5.6795694428239799E-2</c:v>
                </c:pt>
                <c:pt idx="1099">
                  <c:v>5.6793132922545099E-2</c:v>
                </c:pt>
                <c:pt idx="1100">
                  <c:v>5.6792627370673199E-2</c:v>
                </c:pt>
                <c:pt idx="1107">
                  <c:v>5.6795171968411599E-2</c:v>
                </c:pt>
                <c:pt idx="1108">
                  <c:v>5.6780172703504599E-2</c:v>
                </c:pt>
                <c:pt idx="1117">
                  <c:v>5.6778132825209097E-2</c:v>
                </c:pt>
                <c:pt idx="1118">
                  <c:v>5.6778132825207099E-2</c:v>
                </c:pt>
                <c:pt idx="1119">
                  <c:v>5.6778132825207099E-2</c:v>
                </c:pt>
                <c:pt idx="1120">
                  <c:v>5.6777704718345201E-2</c:v>
                </c:pt>
                <c:pt idx="1127">
                  <c:v>5.6778164024901601E-2</c:v>
                </c:pt>
                <c:pt idx="1128">
                  <c:v>5.6778886347456398E-2</c:v>
                </c:pt>
                <c:pt idx="1135">
                  <c:v>5.67788551390647E-2</c:v>
                </c:pt>
                <c:pt idx="1136">
                  <c:v>5.6778855139041899E-2</c:v>
                </c:pt>
                <c:pt idx="1137">
                  <c:v>5.6778855139056797E-2</c:v>
                </c:pt>
                <c:pt idx="1138">
                  <c:v>5.6778719430117801E-2</c:v>
                </c:pt>
                <c:pt idx="1145">
                  <c:v>5.6778723560168103E-2</c:v>
                </c:pt>
                <c:pt idx="1146">
                  <c:v>5.6782164766901198E-2</c:v>
                </c:pt>
                <c:pt idx="1154">
                  <c:v>5.6782296394968602E-2</c:v>
                </c:pt>
                <c:pt idx="1155">
                  <c:v>5.67822963949485E-2</c:v>
                </c:pt>
                <c:pt idx="1156">
                  <c:v>5.6782296394957403E-2</c:v>
                </c:pt>
                <c:pt idx="1157">
                  <c:v>5.6781485683984799E-2</c:v>
                </c:pt>
                <c:pt idx="1164">
                  <c:v>5.6782630833036099E-2</c:v>
                </c:pt>
                <c:pt idx="1165">
                  <c:v>5.6781112759004097E-2</c:v>
                </c:pt>
                <c:pt idx="1173">
                  <c:v>5.67807782518919E-2</c:v>
                </c:pt>
                <c:pt idx="1174">
                  <c:v>5.6780778251907603E-2</c:v>
                </c:pt>
                <c:pt idx="1175">
                  <c:v>5.6780030396783303E-2</c:v>
                </c:pt>
                <c:pt idx="1182">
                  <c:v>5.6780774479731601E-2</c:v>
                </c:pt>
                <c:pt idx="1183">
                  <c:v>5.6780763571534103E-2</c:v>
                </c:pt>
                <c:pt idx="1189">
                  <c:v>5.6780767340485302E-2</c:v>
                </c:pt>
                <c:pt idx="1190">
                  <c:v>5.67807673404312E-2</c:v>
                </c:pt>
                <c:pt idx="1191">
                  <c:v>5.6780767340401203E-2</c:v>
                </c:pt>
                <c:pt idx="1192">
                  <c:v>5.6780734526853102E-2</c:v>
                </c:pt>
                <c:pt idx="1193">
                  <c:v>5.6778052201310603E-2</c:v>
                </c:pt>
                <c:pt idx="1194">
                  <c:v>5.6780734526891197E-2</c:v>
                </c:pt>
                <c:pt idx="1201">
                  <c:v>5.6789567756781102E-2</c:v>
                </c:pt>
                <c:pt idx="1202">
                  <c:v>5.6779060287767698E-2</c:v>
                </c:pt>
                <c:pt idx="1211">
                  <c:v>5.6770266677830701E-2</c:v>
                </c:pt>
                <c:pt idx="1212">
                  <c:v>5.6770266677817101E-2</c:v>
                </c:pt>
                <c:pt idx="1213">
                  <c:v>5.6770266677840603E-2</c:v>
                </c:pt>
                <c:pt idx="1214">
                  <c:v>5.6770121357824298E-2</c:v>
                </c:pt>
                <c:pt idx="1221">
                  <c:v>5.6770266677869899E-2</c:v>
                </c:pt>
                <c:pt idx="1229">
                  <c:v>5.6770480465673102E-2</c:v>
                </c:pt>
                <c:pt idx="1230">
                  <c:v>5.6770480465690103E-2</c:v>
                </c:pt>
                <c:pt idx="1231">
                  <c:v>5.6770480465671E-2</c:v>
                </c:pt>
                <c:pt idx="1232">
                  <c:v>5.6770292719908903E-2</c:v>
                </c:pt>
                <c:pt idx="1239">
                  <c:v>5.67799758783342E-2</c:v>
                </c:pt>
                <c:pt idx="1240">
                  <c:v>5.6735308785655102E-2</c:v>
                </c:pt>
                <c:pt idx="1249">
                  <c:v>5.6725817528766501E-2</c:v>
                </c:pt>
                <c:pt idx="1250">
                  <c:v>5.6725817528763101E-2</c:v>
                </c:pt>
                <c:pt idx="1251">
                  <c:v>5.67258175287879E-2</c:v>
                </c:pt>
                <c:pt idx="1252">
                  <c:v>5.6725606495336298E-2</c:v>
                </c:pt>
                <c:pt idx="1259">
                  <c:v>5.6725817528773301E-2</c:v>
                </c:pt>
                <c:pt idx="1268">
                  <c:v>5.6721108753923798E-2</c:v>
                </c:pt>
                <c:pt idx="1269">
                  <c:v>5.6721108753928197E-2</c:v>
                </c:pt>
                <c:pt idx="1270">
                  <c:v>5.6720168012997001E-2</c:v>
                </c:pt>
                <c:pt idx="1277">
                  <c:v>5.6720673610894203E-2</c:v>
                </c:pt>
                <c:pt idx="1278">
                  <c:v>5.6722360806090999E-2</c:v>
                </c:pt>
                <c:pt idx="1285">
                  <c:v>5.6722796629561298E-2</c:v>
                </c:pt>
                <c:pt idx="1286">
                  <c:v>5.67227966295425E-2</c:v>
                </c:pt>
                <c:pt idx="1287">
                  <c:v>5.6722796629568098E-2</c:v>
                </c:pt>
                <c:pt idx="1288">
                  <c:v>5.6722743333057699E-2</c:v>
                </c:pt>
                <c:pt idx="1289">
                  <c:v>5.6720150503726099E-2</c:v>
                </c:pt>
                <c:pt idx="1290">
                  <c:v>5.6715216765362397E-2</c:v>
                </c:pt>
                <c:pt idx="1291">
                  <c:v>5.6720150503727099E-2</c:v>
                </c:pt>
                <c:pt idx="1292">
                  <c:v>5.6722743333060099E-2</c:v>
                </c:pt>
                <c:pt idx="1299">
                  <c:v>5.6722796629576001E-2</c:v>
                </c:pt>
                <c:pt idx="1307">
                  <c:v>5.6723250222161403E-2</c:v>
                </c:pt>
                <c:pt idx="1308">
                  <c:v>5.67232502221236E-2</c:v>
                </c:pt>
                <c:pt idx="1309">
                  <c:v>5.6723250222142599E-2</c:v>
                </c:pt>
                <c:pt idx="1310">
                  <c:v>5.6723126432655903E-2</c:v>
                </c:pt>
                <c:pt idx="1317">
                  <c:v>5.6723250222159301E-2</c:v>
                </c:pt>
                <c:pt idx="1325">
                  <c:v>5.6723250222152501E-2</c:v>
                </c:pt>
                <c:pt idx="1326">
                  <c:v>5.6721873675673003E-2</c:v>
                </c:pt>
                <c:pt idx="1333">
                  <c:v>5.6723053468687799E-2</c:v>
                </c:pt>
                <c:pt idx="1334">
                  <c:v>5.67244451397328E-2</c:v>
                </c:pt>
                <c:pt idx="1340">
                  <c:v>5.6724642070191303E-2</c:v>
                </c:pt>
                <c:pt idx="1341">
                  <c:v>5.6724642070185897E-2</c:v>
                </c:pt>
                <c:pt idx="1342">
                  <c:v>5.6724642070201503E-2</c:v>
                </c:pt>
                <c:pt idx="1343">
                  <c:v>5.6724636745372099E-2</c:v>
                </c:pt>
                <c:pt idx="1344">
                  <c:v>5.6722325564615102E-2</c:v>
                </c:pt>
                <c:pt idx="1345">
                  <c:v>5.6724636745377602E-2</c:v>
                </c:pt>
                <c:pt idx="1352">
                  <c:v>5.6724642070226101E-2</c:v>
                </c:pt>
                <c:pt idx="1360">
                  <c:v>5.6724564371518703E-2</c:v>
                </c:pt>
                <c:pt idx="1361">
                  <c:v>5.6724564371482898E-2</c:v>
                </c:pt>
                <c:pt idx="1362">
                  <c:v>5.6724564371533302E-2</c:v>
                </c:pt>
                <c:pt idx="1363">
                  <c:v>5.6724510443480702E-2</c:v>
                </c:pt>
                <c:pt idx="1364">
                  <c:v>5.6722038127059601E-2</c:v>
                </c:pt>
                <c:pt idx="1365">
                  <c:v>5.6717358428780999E-2</c:v>
                </c:pt>
                <c:pt idx="1366">
                  <c:v>5.6722038127075297E-2</c:v>
                </c:pt>
                <c:pt idx="1367">
                  <c:v>5.67245104434504E-2</c:v>
                </c:pt>
                <c:pt idx="1374">
                  <c:v>5.6724589102671197E-2</c:v>
                </c:pt>
                <c:pt idx="1375">
                  <c:v>5.6724257004433301E-2</c:v>
                </c:pt>
                <c:pt idx="1383">
                  <c:v>5.6724232240584302E-2</c:v>
                </c:pt>
                <c:pt idx="1384">
                  <c:v>5.6724232240540698E-2</c:v>
                </c:pt>
                <c:pt idx="1385">
                  <c:v>5.6723170964705798E-2</c:v>
                </c:pt>
                <c:pt idx="1392">
                  <c:v>5.6724057964511097E-2</c:v>
                </c:pt>
                <c:pt idx="1393">
                  <c:v>5.6732557755910303E-2</c:v>
                </c:pt>
                <c:pt idx="1401">
                  <c:v>5.67327362278994E-2</c:v>
                </c:pt>
                <c:pt idx="1402">
                  <c:v>5.6732529008110003E-2</c:v>
                </c:pt>
                <c:pt idx="1409">
                  <c:v>5.6733441518862997E-2</c:v>
                </c:pt>
                <c:pt idx="1410">
                  <c:v>5.67439273782359E-2</c:v>
                </c:pt>
                <c:pt idx="1419">
                  <c:v>5.67430769473233E-2</c:v>
                </c:pt>
                <c:pt idx="1420">
                  <c:v>5.6743076947312003E-2</c:v>
                </c:pt>
                <c:pt idx="1421">
                  <c:v>5.6743076947297702E-2</c:v>
                </c:pt>
                <c:pt idx="1422">
                  <c:v>5.6742739845701398E-2</c:v>
                </c:pt>
                <c:pt idx="1429">
                  <c:v>5.67430439177007E-2</c:v>
                </c:pt>
                <c:pt idx="1430">
                  <c:v>5.6743827700467799E-2</c:v>
                </c:pt>
                <c:pt idx="1437">
                  <c:v>5.6743860718626297E-2</c:v>
                </c:pt>
                <c:pt idx="1438">
                  <c:v>5.6743860718615299E-2</c:v>
                </c:pt>
                <c:pt idx="1439">
                  <c:v>5.6743860718647697E-2</c:v>
                </c:pt>
                <c:pt idx="1440">
                  <c:v>5.6743775014599901E-2</c:v>
                </c:pt>
                <c:pt idx="1441">
                  <c:v>5.6741220423355901E-2</c:v>
                </c:pt>
                <c:pt idx="1442">
                  <c:v>5.6736554198432598E-2</c:v>
                </c:pt>
                <c:pt idx="1443">
                  <c:v>5.6741220423358198E-2</c:v>
                </c:pt>
                <c:pt idx="1444">
                  <c:v>5.6743775014592102E-2</c:v>
                </c:pt>
                <c:pt idx="1451">
                  <c:v>5.6743909760135103E-2</c:v>
                </c:pt>
                <c:pt idx="1452">
                  <c:v>5.67437756005136E-2</c:v>
                </c:pt>
                <c:pt idx="1460">
                  <c:v>5.6743726545754998E-2</c:v>
                </c:pt>
                <c:pt idx="1461">
                  <c:v>5.6743726545751598E-2</c:v>
                </c:pt>
                <c:pt idx="1462">
                  <c:v>5.6743197176999202E-2</c:v>
                </c:pt>
                <c:pt idx="1469">
                  <c:v>5.6744769106723603E-2</c:v>
                </c:pt>
                <c:pt idx="1470">
                  <c:v>5.6730530553270798E-2</c:v>
                </c:pt>
                <c:pt idx="1479">
                  <c:v>5.6729487712196901E-2</c:v>
                </c:pt>
                <c:pt idx="1480">
                  <c:v>5.6729487712159098E-2</c:v>
                </c:pt>
                <c:pt idx="1481">
                  <c:v>5.6729487712160097E-2</c:v>
                </c:pt>
                <c:pt idx="1482">
                  <c:v>5.6729095822556398E-2</c:v>
                </c:pt>
                <c:pt idx="1489">
                  <c:v>5.6729487712201598E-2</c:v>
                </c:pt>
                <c:pt idx="1497">
                  <c:v>5.6729191950387503E-2</c:v>
                </c:pt>
                <c:pt idx="1498">
                  <c:v>5.6729191950384297E-2</c:v>
                </c:pt>
                <c:pt idx="1499">
                  <c:v>5.67288957745401E-2</c:v>
                </c:pt>
                <c:pt idx="1506">
                  <c:v>5.6729233770119299E-2</c:v>
                </c:pt>
                <c:pt idx="1507">
                  <c:v>5.6729111531372597E-2</c:v>
                </c:pt>
                <c:pt idx="1515">
                  <c:v>5.6729069700333597E-2</c:v>
                </c:pt>
                <c:pt idx="1516">
                  <c:v>5.6729069700295398E-2</c:v>
                </c:pt>
                <c:pt idx="1517">
                  <c:v>5.6728086260234303E-2</c:v>
                </c:pt>
                <c:pt idx="1524">
                  <c:v>5.6725717196501498E-2</c:v>
                </c:pt>
                <c:pt idx="1525">
                  <c:v>5.6723656994986403E-2</c:v>
                </c:pt>
                <c:pt idx="1533">
                  <c:v>5.6727016162345198E-2</c:v>
                </c:pt>
                <c:pt idx="1534">
                  <c:v>5.6727016162332701E-2</c:v>
                </c:pt>
                <c:pt idx="1535">
                  <c:v>5.6726963544707597E-2</c:v>
                </c:pt>
                <c:pt idx="1536">
                  <c:v>5.6724562580646502E-2</c:v>
                </c:pt>
                <c:pt idx="1537">
                  <c:v>5.67200283796786E-2</c:v>
                </c:pt>
                <c:pt idx="1538">
                  <c:v>5.6724562580627497E-2</c:v>
                </c:pt>
                <c:pt idx="1539">
                  <c:v>5.67269635446674E-2</c:v>
                </c:pt>
                <c:pt idx="1546">
                  <c:v>5.6726792883134002E-2</c:v>
                </c:pt>
                <c:pt idx="1547">
                  <c:v>5.6733460239401901E-2</c:v>
                </c:pt>
                <c:pt idx="1555">
                  <c:v>5.6733683615903398E-2</c:v>
                </c:pt>
                <c:pt idx="1556">
                  <c:v>5.6733683615820603E-2</c:v>
                </c:pt>
                <c:pt idx="1557">
                  <c:v>5.6733683615848601E-2</c:v>
                </c:pt>
                <c:pt idx="1558">
                  <c:v>5.6732995405849203E-2</c:v>
                </c:pt>
                <c:pt idx="1565">
                  <c:v>5.6733275877918501E-2</c:v>
                </c:pt>
                <c:pt idx="1566">
                  <c:v>5.67340267493271E-2</c:v>
                </c:pt>
                <c:pt idx="1573">
                  <c:v>5.6734548648865797E-2</c:v>
                </c:pt>
                <c:pt idx="1574">
                  <c:v>5.6734548648814297E-2</c:v>
                </c:pt>
                <c:pt idx="1575">
                  <c:v>5.6734548648807497E-2</c:v>
                </c:pt>
                <c:pt idx="1576">
                  <c:v>5.6734502759420699E-2</c:v>
                </c:pt>
                <c:pt idx="1577">
                  <c:v>5.6732157627894603E-2</c:v>
                </c:pt>
                <c:pt idx="1578">
                  <c:v>5.67345027594163E-2</c:v>
                </c:pt>
                <c:pt idx="1585">
                  <c:v>5.6743231022537102E-2</c:v>
                </c:pt>
                <c:pt idx="1586">
                  <c:v>5.6737197477476298E-2</c:v>
                </c:pt>
                <c:pt idx="1595">
                  <c:v>5.6728520493774699E-2</c:v>
                </c:pt>
                <c:pt idx="1596">
                  <c:v>5.6728520493771598E-2</c:v>
                </c:pt>
                <c:pt idx="1597">
                  <c:v>5.6728520493749102E-2</c:v>
                </c:pt>
                <c:pt idx="1598">
                  <c:v>5.6728420125129797E-2</c:v>
                </c:pt>
                <c:pt idx="1605">
                  <c:v>5.6728566093453003E-2</c:v>
                </c:pt>
                <c:pt idx="1606">
                  <c:v>5.6726328910331497E-2</c:v>
                </c:pt>
                <c:pt idx="1614">
                  <c:v>5.6726220961055299E-2</c:v>
                </c:pt>
                <c:pt idx="1615">
                  <c:v>5.67262209610375E-2</c:v>
                </c:pt>
                <c:pt idx="1616">
                  <c:v>5.6725694527015903E-2</c:v>
                </c:pt>
                <c:pt idx="1623">
                  <c:v>5.6726129393154003E-2</c:v>
                </c:pt>
                <c:pt idx="1624">
                  <c:v>5.6726088440732701E-2</c:v>
                </c:pt>
                <c:pt idx="1630">
                  <c:v>5.67261800606279E-2</c:v>
                </c:pt>
                <c:pt idx="1631">
                  <c:v>5.6726180060588702E-2</c:v>
                </c:pt>
                <c:pt idx="1632">
                  <c:v>5.6726180060601997E-2</c:v>
                </c:pt>
                <c:pt idx="1633">
                  <c:v>5.6726180060597597E-2</c:v>
                </c:pt>
                <c:pt idx="1634">
                  <c:v>5.6726180060605397E-2</c:v>
                </c:pt>
                <c:pt idx="1635">
                  <c:v>5.6726180060612197E-2</c:v>
                </c:pt>
                <c:pt idx="1636">
                  <c:v>5.6726180060594197E-2</c:v>
                </c:pt>
                <c:pt idx="1637">
                  <c:v>5.6726180060609803E-2</c:v>
                </c:pt>
                <c:pt idx="1638">
                  <c:v>5.6728649247881298E-2</c:v>
                </c:pt>
                <c:pt idx="1639">
                  <c:v>5.6727621907342797E-2</c:v>
                </c:pt>
                <c:pt idx="1640">
                  <c:v>5.6728649247908498E-2</c:v>
                </c:pt>
                <c:pt idx="1641">
                  <c:v>5.6727621907347203E-2</c:v>
                </c:pt>
                <c:pt idx="1642">
                  <c:v>5.6728649247881298E-2</c:v>
                </c:pt>
                <c:pt idx="1643">
                  <c:v>5.6727621907382002E-2</c:v>
                </c:pt>
                <c:pt idx="1644">
                  <c:v>5.6728649247908498E-2</c:v>
                </c:pt>
                <c:pt idx="1645">
                  <c:v>5.67276219073653E-2</c:v>
                </c:pt>
                <c:pt idx="1646">
                  <c:v>5.6728649247862299E-2</c:v>
                </c:pt>
                <c:pt idx="1647">
                  <c:v>5.6727621907375202E-2</c:v>
                </c:pt>
                <c:pt idx="1648">
                  <c:v>5.6728649247898298E-2</c:v>
                </c:pt>
                <c:pt idx="1649">
                  <c:v>5.6727621907327101E-2</c:v>
                </c:pt>
                <c:pt idx="1650">
                  <c:v>5.6728649247897299E-2</c:v>
                </c:pt>
                <c:pt idx="1651">
                  <c:v>5.6727621907338398E-2</c:v>
                </c:pt>
                <c:pt idx="1658">
                  <c:v>5.6726180060597597E-2</c:v>
                </c:pt>
                <c:pt idx="1668">
                  <c:v>5.6725482202756701E-2</c:v>
                </c:pt>
                <c:pt idx="1669">
                  <c:v>5.6725482202720702E-2</c:v>
                </c:pt>
                <c:pt idx="1670">
                  <c:v>5.6725455900585503E-2</c:v>
                </c:pt>
                <c:pt idx="1671">
                  <c:v>5.6723252464010401E-2</c:v>
                </c:pt>
                <c:pt idx="1672">
                  <c:v>5.6725455900582297E-2</c:v>
                </c:pt>
                <c:pt idx="1679">
                  <c:v>5.6725482202729799E-2</c:v>
                </c:pt>
                <c:pt idx="1687">
                  <c:v>5.67254822027176E-2</c:v>
                </c:pt>
                <c:pt idx="1688">
                  <c:v>5.6723672795156603E-2</c:v>
                </c:pt>
                <c:pt idx="1695">
                  <c:v>5.6725077251235399E-2</c:v>
                </c:pt>
                <c:pt idx="1696">
                  <c:v>5.67251299953778E-2</c:v>
                </c:pt>
                <c:pt idx="1703">
                  <c:v>5.6725535277110301E-2</c:v>
                </c:pt>
                <c:pt idx="1704">
                  <c:v>5.6725535277135898E-2</c:v>
                </c:pt>
                <c:pt idx="1705">
                  <c:v>5.6725535277131499E-2</c:v>
                </c:pt>
                <c:pt idx="1706">
                  <c:v>5.6725535277120501E-2</c:v>
                </c:pt>
                <c:pt idx="1707">
                  <c:v>5.6725326252377702E-2</c:v>
                </c:pt>
                <c:pt idx="1714">
                  <c:v>5.6725535277112403E-2</c:v>
                </c:pt>
                <c:pt idx="1715">
                  <c:v>5.6721106450200898E-2</c:v>
                </c:pt>
                <c:pt idx="1723">
                  <c:v>5.6720760564676197E-2</c:v>
                </c:pt>
                <c:pt idx="1724">
                  <c:v>5.6720680119269201E-2</c:v>
                </c:pt>
                <c:pt idx="1725">
                  <c:v>5.6718351335581903E-2</c:v>
                </c:pt>
                <c:pt idx="1726">
                  <c:v>5.6714096858881097E-2</c:v>
                </c:pt>
                <c:pt idx="1727">
                  <c:v>5.6718351335567199E-2</c:v>
                </c:pt>
                <c:pt idx="1728">
                  <c:v>5.6720680119257898E-2</c:v>
                </c:pt>
                <c:pt idx="1735">
                  <c:v>5.6720764344610299E-2</c:v>
                </c:pt>
                <c:pt idx="1736">
                  <c:v>5.67208166403168E-2</c:v>
                </c:pt>
                <c:pt idx="1744">
                  <c:v>5.6720812860285699E-2</c:v>
                </c:pt>
                <c:pt idx="1745">
                  <c:v>5.67208128602915E-2</c:v>
                </c:pt>
                <c:pt idx="1746">
                  <c:v>5.6719927434032903E-2</c:v>
                </c:pt>
                <c:pt idx="1753">
                  <c:v>5.6721275152857499E-2</c:v>
                </c:pt>
                <c:pt idx="1754">
                  <c:v>5.6723467281848003E-2</c:v>
                </c:pt>
                <c:pt idx="1762">
                  <c:v>5.6721722338355797E-2</c:v>
                </c:pt>
                <c:pt idx="1763">
                  <c:v>5.6721244553180603E-2</c:v>
                </c:pt>
                <c:pt idx="1770">
                  <c:v>5.6725429915296201E-2</c:v>
                </c:pt>
                <c:pt idx="1771">
                  <c:v>5.6709796442969002E-2</c:v>
                </c:pt>
                <c:pt idx="1780">
                  <c:v>5.6706089098393198E-2</c:v>
                </c:pt>
                <c:pt idx="1781">
                  <c:v>5.6706089098356303E-2</c:v>
                </c:pt>
                <c:pt idx="1782">
                  <c:v>5.6706089098376503E-2</c:v>
                </c:pt>
                <c:pt idx="1783">
                  <c:v>5.67058048093457E-2</c:v>
                </c:pt>
                <c:pt idx="1790">
                  <c:v>5.6706087615177099E-2</c:v>
                </c:pt>
                <c:pt idx="1791">
                  <c:v>5.6706087615145701E-2</c:v>
                </c:pt>
                <c:pt idx="1797">
                  <c:v>5.6706089098387702E-2</c:v>
                </c:pt>
                <c:pt idx="1798">
                  <c:v>5.6706089098385301E-2</c:v>
                </c:pt>
                <c:pt idx="1799">
                  <c:v>5.6706089098389797E-2</c:v>
                </c:pt>
                <c:pt idx="1800">
                  <c:v>5.6706089098412203E-2</c:v>
                </c:pt>
                <c:pt idx="1801">
                  <c:v>5.6706089098376503E-2</c:v>
                </c:pt>
                <c:pt idx="1802">
                  <c:v>5.6706089098414299E-2</c:v>
                </c:pt>
                <c:pt idx="1803">
                  <c:v>5.6706089098392101E-2</c:v>
                </c:pt>
                <c:pt idx="1804">
                  <c:v>5.67060890984337E-2</c:v>
                </c:pt>
                <c:pt idx="1805">
                  <c:v>5.67078846239501E-2</c:v>
                </c:pt>
                <c:pt idx="1806">
                  <c:v>5.6707401692437598E-2</c:v>
                </c:pt>
                <c:pt idx="1807">
                  <c:v>5.6707884623991699E-2</c:v>
                </c:pt>
                <c:pt idx="1808">
                  <c:v>5.6707401692428397E-2</c:v>
                </c:pt>
                <c:pt idx="1809">
                  <c:v>5.67078846239569E-2</c:v>
                </c:pt>
                <c:pt idx="1810">
                  <c:v>5.6707401692458699E-2</c:v>
                </c:pt>
                <c:pt idx="1811">
                  <c:v>5.67078846239399E-2</c:v>
                </c:pt>
                <c:pt idx="1812">
                  <c:v>5.6707401692447798E-2</c:v>
                </c:pt>
                <c:pt idx="1813">
                  <c:v>5.6707884624001802E-2</c:v>
                </c:pt>
                <c:pt idx="1814">
                  <c:v>5.6707401692433101E-2</c:v>
                </c:pt>
                <c:pt idx="1815">
                  <c:v>5.6707884623985898E-2</c:v>
                </c:pt>
                <c:pt idx="1816">
                  <c:v>5.6707401692431797E-2</c:v>
                </c:pt>
                <c:pt idx="1817">
                  <c:v>5.6707884623974698E-2</c:v>
                </c:pt>
                <c:pt idx="1818">
                  <c:v>5.67074016924679E-2</c:v>
                </c:pt>
                <c:pt idx="1819">
                  <c:v>5.6706091684868003E-2</c:v>
                </c:pt>
                <c:pt idx="1826">
                  <c:v>5.6706089098365199E-2</c:v>
                </c:pt>
                <c:pt idx="1835">
                  <c:v>5.6709661271227299E-2</c:v>
                </c:pt>
                <c:pt idx="1836">
                  <c:v>5.6709661271190197E-2</c:v>
                </c:pt>
                <c:pt idx="1837">
                  <c:v>5.6709661271208203E-2</c:v>
                </c:pt>
                <c:pt idx="1838">
                  <c:v>5.6709400572115397E-2</c:v>
                </c:pt>
                <c:pt idx="1845">
                  <c:v>5.6709661271205802E-2</c:v>
                </c:pt>
                <c:pt idx="1846">
                  <c:v>5.6705966032478301E-2</c:v>
                </c:pt>
                <c:pt idx="1854">
                  <c:v>5.67058373778761E-2</c:v>
                </c:pt>
                <c:pt idx="1855">
                  <c:v>5.6705837377882602E-2</c:v>
                </c:pt>
                <c:pt idx="1856">
                  <c:v>5.6704724652433702E-2</c:v>
                </c:pt>
                <c:pt idx="1863">
                  <c:v>5.6705881938414797E-2</c:v>
                </c:pt>
                <c:pt idx="1864">
                  <c:v>5.6704924894435002E-2</c:v>
                </c:pt>
                <c:pt idx="1872">
                  <c:v>5.6704880142204199E-2</c:v>
                </c:pt>
                <c:pt idx="1873">
                  <c:v>5.6704880142263499E-2</c:v>
                </c:pt>
                <c:pt idx="1874">
                  <c:v>5.6704880142218597E-2</c:v>
                </c:pt>
                <c:pt idx="1875">
                  <c:v>5.6704720030551999E-2</c:v>
                </c:pt>
                <c:pt idx="1882">
                  <c:v>5.6704887839308799E-2</c:v>
                </c:pt>
                <c:pt idx="1883">
                  <c:v>5.6704375637490402E-2</c:v>
                </c:pt>
                <c:pt idx="1891">
                  <c:v>5.6704367887379398E-2</c:v>
                </c:pt>
                <c:pt idx="1892">
                  <c:v>5.6704367887377302E-2</c:v>
                </c:pt>
                <c:pt idx="1893">
                  <c:v>5.67043678873708E-2</c:v>
                </c:pt>
                <c:pt idx="1894">
                  <c:v>5.67041343191272E-2</c:v>
                </c:pt>
                <c:pt idx="1901">
                  <c:v>5.6704351750654199E-2</c:v>
                </c:pt>
                <c:pt idx="1902">
                  <c:v>5.6704321016058601E-2</c:v>
                </c:pt>
                <c:pt idx="1908">
                  <c:v>5.6704337154024703E-2</c:v>
                </c:pt>
                <c:pt idx="1909">
                  <c:v>5.6704337154042397E-2</c:v>
                </c:pt>
                <c:pt idx="1910">
                  <c:v>5.6704337154044798E-2</c:v>
                </c:pt>
                <c:pt idx="1911">
                  <c:v>5.6704337154042397E-2</c:v>
                </c:pt>
                <c:pt idx="1912">
                  <c:v>5.6704337154042397E-2</c:v>
                </c:pt>
                <c:pt idx="1913">
                  <c:v>5.6704337154093898E-2</c:v>
                </c:pt>
                <c:pt idx="1914">
                  <c:v>5.6704337154081602E-2</c:v>
                </c:pt>
                <c:pt idx="1915">
                  <c:v>5.6704337154018902E-2</c:v>
                </c:pt>
                <c:pt idx="1916">
                  <c:v>5.6705453541512997E-2</c:v>
                </c:pt>
                <c:pt idx="1917">
                  <c:v>5.6706411018556398E-2</c:v>
                </c:pt>
                <c:pt idx="1918">
                  <c:v>5.67054535414796E-2</c:v>
                </c:pt>
                <c:pt idx="1919">
                  <c:v>5.6704337154060203E-2</c:v>
                </c:pt>
                <c:pt idx="1920">
                  <c:v>5.6704337154043501E-2</c:v>
                </c:pt>
                <c:pt idx="1921">
                  <c:v>5.6704337154069397E-2</c:v>
                </c:pt>
                <c:pt idx="1922">
                  <c:v>5.6704337154085002E-2</c:v>
                </c:pt>
                <c:pt idx="1923">
                  <c:v>5.6704337154042397E-2</c:v>
                </c:pt>
                <c:pt idx="1924">
                  <c:v>5.67043371540727E-2</c:v>
                </c:pt>
                <c:pt idx="1925">
                  <c:v>5.6704337154063603E-2</c:v>
                </c:pt>
                <c:pt idx="1931">
                  <c:v>5.6705754907502799E-2</c:v>
                </c:pt>
                <c:pt idx="1932">
                  <c:v>5.6705754907586899E-2</c:v>
                </c:pt>
                <c:pt idx="1933">
                  <c:v>5.6705642744252001E-2</c:v>
                </c:pt>
                <c:pt idx="1940">
                  <c:v>5.6705756440844197E-2</c:v>
                </c:pt>
                <c:pt idx="1941">
                  <c:v>5.6705895396775001E-2</c:v>
                </c:pt>
                <c:pt idx="1948">
                  <c:v>5.6705893865577797E-2</c:v>
                </c:pt>
                <c:pt idx="1949">
                  <c:v>5.67058938655697E-2</c:v>
                </c:pt>
                <c:pt idx="1950">
                  <c:v>5.6705893865581197E-2</c:v>
                </c:pt>
                <c:pt idx="1951">
                  <c:v>5.67058470391546E-2</c:v>
                </c:pt>
                <c:pt idx="1952">
                  <c:v>5.6703951432396801E-2</c:v>
                </c:pt>
                <c:pt idx="1953">
                  <c:v>5.6700393009223998E-2</c:v>
                </c:pt>
                <c:pt idx="1954">
                  <c:v>5.6703951432450599E-2</c:v>
                </c:pt>
                <c:pt idx="1955">
                  <c:v>5.6705847039179101E-2</c:v>
                </c:pt>
                <c:pt idx="1962">
                  <c:v>5.6705914065679999E-2</c:v>
                </c:pt>
                <c:pt idx="1963">
                  <c:v>5.6706106786614703E-2</c:v>
                </c:pt>
                <c:pt idx="1971">
                  <c:v>5.67060865856324E-2</c:v>
                </c:pt>
                <c:pt idx="1972">
                  <c:v>5.6706086585655902E-2</c:v>
                </c:pt>
                <c:pt idx="1973">
                  <c:v>5.6705276637295798E-2</c:v>
                </c:pt>
                <c:pt idx="1980">
                  <c:v>5.6706006778464602E-2</c:v>
                </c:pt>
                <c:pt idx="1981">
                  <c:v>5.6704352435003803E-2</c:v>
                </c:pt>
                <c:pt idx="1987">
                  <c:v>5.6704510841795598E-2</c:v>
                </c:pt>
                <c:pt idx="1988">
                  <c:v>5.6704510841784399E-2</c:v>
                </c:pt>
                <c:pt idx="1989">
                  <c:v>5.6704510841779701E-2</c:v>
                </c:pt>
                <c:pt idx="1990">
                  <c:v>5.6704510841769501E-2</c:v>
                </c:pt>
                <c:pt idx="1991">
                  <c:v>5.6704510841743903E-2</c:v>
                </c:pt>
                <c:pt idx="1992">
                  <c:v>5.6704510841767398E-2</c:v>
                </c:pt>
                <c:pt idx="1993">
                  <c:v>5.6704510841767398E-2</c:v>
                </c:pt>
                <c:pt idx="1994">
                  <c:v>5.6704510841759599E-2</c:v>
                </c:pt>
                <c:pt idx="1995">
                  <c:v>5.67056193171529E-2</c:v>
                </c:pt>
                <c:pt idx="1996">
                  <c:v>5.6706300129051999E-2</c:v>
                </c:pt>
                <c:pt idx="1997">
                  <c:v>5.6705619317131702E-2</c:v>
                </c:pt>
                <c:pt idx="1998">
                  <c:v>5.6706300129053297E-2</c:v>
                </c:pt>
                <c:pt idx="1999">
                  <c:v>5.6705619317150797E-2</c:v>
                </c:pt>
                <c:pt idx="2000">
                  <c:v>5.6706300129023002E-2</c:v>
                </c:pt>
                <c:pt idx="2001">
                  <c:v>5.6705619317128302E-2</c:v>
                </c:pt>
                <c:pt idx="2002">
                  <c:v>5.6706300129069701E-2</c:v>
                </c:pt>
                <c:pt idx="2003">
                  <c:v>5.6705619317157299E-2</c:v>
                </c:pt>
                <c:pt idx="2004">
                  <c:v>5.6706300129070998E-2</c:v>
                </c:pt>
                <c:pt idx="2005">
                  <c:v>5.6705619317158597E-2</c:v>
                </c:pt>
                <c:pt idx="2006">
                  <c:v>5.67063001290588E-2</c:v>
                </c:pt>
                <c:pt idx="2007">
                  <c:v>5.6705619317122799E-2</c:v>
                </c:pt>
                <c:pt idx="2008">
                  <c:v>5.6704510841788798E-2</c:v>
                </c:pt>
                <c:pt idx="2009">
                  <c:v>5.6704510841766399E-2</c:v>
                </c:pt>
                <c:pt idx="2010">
                  <c:v>5.6704510841781998E-2</c:v>
                </c:pt>
                <c:pt idx="2011">
                  <c:v>5.6704510841784399E-2</c:v>
                </c:pt>
                <c:pt idx="2012">
                  <c:v>5.6704510841780999E-2</c:v>
                </c:pt>
                <c:pt idx="2013">
                  <c:v>5.6704510841751501E-2</c:v>
                </c:pt>
                <c:pt idx="2014">
                  <c:v>5.6704510841767398E-2</c:v>
                </c:pt>
                <c:pt idx="2020">
                  <c:v>5.6705431948867999E-2</c:v>
                </c:pt>
                <c:pt idx="2021">
                  <c:v>5.6705431948864897E-2</c:v>
                </c:pt>
                <c:pt idx="2022">
                  <c:v>5.6705320366236399E-2</c:v>
                </c:pt>
                <c:pt idx="2029">
                  <c:v>5.6705530097006997E-2</c:v>
                </c:pt>
                <c:pt idx="2030">
                  <c:v>5.6704950873452398E-2</c:v>
                </c:pt>
                <c:pt idx="2038">
                  <c:v>5.6704852698873001E-2</c:v>
                </c:pt>
                <c:pt idx="2039">
                  <c:v>5.6704852698879503E-2</c:v>
                </c:pt>
                <c:pt idx="2040">
                  <c:v>5.6704428532064602E-2</c:v>
                </c:pt>
                <c:pt idx="2047">
                  <c:v>5.6704830221904798E-2</c:v>
                </c:pt>
                <c:pt idx="2048">
                  <c:v>5.6705183730456299E-2</c:v>
                </c:pt>
                <c:pt idx="2055">
                  <c:v>5.6705206199406798E-2</c:v>
                </c:pt>
                <c:pt idx="2056">
                  <c:v>5.67052061994021E-2</c:v>
                </c:pt>
                <c:pt idx="2057">
                  <c:v>5.6705206199396403E-2</c:v>
                </c:pt>
                <c:pt idx="2058">
                  <c:v>5.6705064697268902E-2</c:v>
                </c:pt>
                <c:pt idx="2065">
                  <c:v>5.67052001883845E-2</c:v>
                </c:pt>
                <c:pt idx="2066">
                  <c:v>5.6705174275281198E-2</c:v>
                </c:pt>
                <c:pt idx="2074">
                  <c:v>5.6705180202702203E-2</c:v>
                </c:pt>
                <c:pt idx="2075">
                  <c:v>5.67051802027067E-2</c:v>
                </c:pt>
                <c:pt idx="2076">
                  <c:v>5.6704363765055998E-2</c:v>
                </c:pt>
                <c:pt idx="2083">
                  <c:v>5.6705098824324E-2</c:v>
                </c:pt>
                <c:pt idx="2084">
                  <c:v>5.6713659506603099E-2</c:v>
                </c:pt>
                <c:pt idx="2093">
                  <c:v>5.6711277901196101E-2</c:v>
                </c:pt>
                <c:pt idx="2094">
                  <c:v>5.6711277901181398E-2</c:v>
                </c:pt>
                <c:pt idx="2095">
                  <c:v>5.6710996844004297E-2</c:v>
                </c:pt>
                <c:pt idx="2102">
                  <c:v>5.6711091484102E-2</c:v>
                </c:pt>
                <c:pt idx="2103">
                  <c:v>5.6712117475498001E-2</c:v>
                </c:pt>
                <c:pt idx="2110">
                  <c:v>5.67123039486317E-2</c:v>
                </c:pt>
                <c:pt idx="2111">
                  <c:v>5.6712303948614699E-2</c:v>
                </c:pt>
                <c:pt idx="2112">
                  <c:v>5.6712303948637202E-2</c:v>
                </c:pt>
                <c:pt idx="2113">
                  <c:v>5.6712242495994103E-2</c:v>
                </c:pt>
                <c:pt idx="2114">
                  <c:v>5.6710412684926603E-2</c:v>
                </c:pt>
                <c:pt idx="2115">
                  <c:v>5.6707055502781697E-2</c:v>
                </c:pt>
                <c:pt idx="2116">
                  <c:v>5.67104126849634E-2</c:v>
                </c:pt>
                <c:pt idx="2117">
                  <c:v>5.6712242495998502E-2</c:v>
                </c:pt>
                <c:pt idx="2124">
                  <c:v>5.6712303948630402E-2</c:v>
                </c:pt>
                <c:pt idx="2125">
                  <c:v>5.6707924832835502E-2</c:v>
                </c:pt>
                <c:pt idx="2133">
                  <c:v>5.6707905365246301E-2</c:v>
                </c:pt>
                <c:pt idx="2134">
                  <c:v>5.6707905365259798E-2</c:v>
                </c:pt>
                <c:pt idx="2135">
                  <c:v>5.6706794072552899E-2</c:v>
                </c:pt>
                <c:pt idx="2142">
                  <c:v>5.6708009953998502E-2</c:v>
                </c:pt>
                <c:pt idx="2143">
                  <c:v>5.6711283601754398E-2</c:v>
                </c:pt>
                <c:pt idx="2151">
                  <c:v>5.6709766324555599E-2</c:v>
                </c:pt>
                <c:pt idx="2152">
                  <c:v>5.6709467347903497E-2</c:v>
                </c:pt>
                <c:pt idx="2159">
                  <c:v>5.6709643022368403E-2</c:v>
                </c:pt>
                <c:pt idx="2160">
                  <c:v>5.6710463253677998E-2</c:v>
                </c:pt>
                <c:pt idx="2167">
                  <c:v>5.6710586585036298E-2</c:v>
                </c:pt>
                <c:pt idx="2168">
                  <c:v>5.67105865850622E-2</c:v>
                </c:pt>
                <c:pt idx="2169">
                  <c:v>5.6710586585078902E-2</c:v>
                </c:pt>
                <c:pt idx="2170">
                  <c:v>5.6710522595829899E-2</c:v>
                </c:pt>
                <c:pt idx="2171">
                  <c:v>5.6708783977330902E-2</c:v>
                </c:pt>
                <c:pt idx="2172">
                  <c:v>5.6705621349415397E-2</c:v>
                </c:pt>
                <c:pt idx="2173">
                  <c:v>5.6708783977334601E-2</c:v>
                </c:pt>
                <c:pt idx="2174">
                  <c:v>5.6710522595842201E-2</c:v>
                </c:pt>
                <c:pt idx="2181">
                  <c:v>5.6710394814370298E-2</c:v>
                </c:pt>
                <c:pt idx="2182">
                  <c:v>5.6708432014268499E-2</c:v>
                </c:pt>
                <c:pt idx="2190">
                  <c:v>5.6708598030402999E-2</c:v>
                </c:pt>
                <c:pt idx="2191">
                  <c:v>5.6708598030387303E-2</c:v>
                </c:pt>
                <c:pt idx="2192">
                  <c:v>5.6708598030369303E-2</c:v>
                </c:pt>
                <c:pt idx="2193">
                  <c:v>5.67081538319218E-2</c:v>
                </c:pt>
                <c:pt idx="2200">
                  <c:v>5.67090912849759E-2</c:v>
                </c:pt>
                <c:pt idx="2201">
                  <c:v>5.6710683467816603E-2</c:v>
                </c:pt>
                <c:pt idx="2209">
                  <c:v>5.6710189798758699E-2</c:v>
                </c:pt>
                <c:pt idx="2210">
                  <c:v>5.67099416370484E-2</c:v>
                </c:pt>
                <c:pt idx="2217">
                  <c:v>5.6712214160720101E-2</c:v>
                </c:pt>
                <c:pt idx="2218">
                  <c:v>5.6733112240026501E-2</c:v>
                </c:pt>
                <c:pt idx="2227">
                  <c:v>5.6731070705039001E-2</c:v>
                </c:pt>
                <c:pt idx="2228">
                  <c:v>5.67310707049965E-2</c:v>
                </c:pt>
                <c:pt idx="2229">
                  <c:v>5.6731070704993301E-2</c:v>
                </c:pt>
                <c:pt idx="2230">
                  <c:v>5.6730911348815902E-2</c:v>
                </c:pt>
                <c:pt idx="2237">
                  <c:v>5.67310091817965E-2</c:v>
                </c:pt>
                <c:pt idx="2238">
                  <c:v>5.6731206143848897E-2</c:v>
                </c:pt>
                <c:pt idx="2245">
                  <c:v>5.67312677210269E-2</c:v>
                </c:pt>
                <c:pt idx="2246">
                  <c:v>5.6731267720993503E-2</c:v>
                </c:pt>
                <c:pt idx="2247">
                  <c:v>5.6731267720980902E-2</c:v>
                </c:pt>
                <c:pt idx="2248">
                  <c:v>5.6731207052884203E-2</c:v>
                </c:pt>
                <c:pt idx="2249">
                  <c:v>5.6729546618640103E-2</c:v>
                </c:pt>
                <c:pt idx="2250">
                  <c:v>5.6726534138946599E-2</c:v>
                </c:pt>
                <c:pt idx="2251">
                  <c:v>5.6729546618664702E-2</c:v>
                </c:pt>
                <c:pt idx="2252">
                  <c:v>5.6731207052891697E-2</c:v>
                </c:pt>
                <c:pt idx="2259">
                  <c:v>5.6731267721025901E-2</c:v>
                </c:pt>
                <c:pt idx="2268">
                  <c:v>5.67312677210201E-2</c:v>
                </c:pt>
                <c:pt idx="2269">
                  <c:v>5.6731267720992198E-2</c:v>
                </c:pt>
                <c:pt idx="2270">
                  <c:v>5.6731216880653502E-2</c:v>
                </c:pt>
                <c:pt idx="2271">
                  <c:v>5.6729587685684001E-2</c:v>
                </c:pt>
                <c:pt idx="2272">
                  <c:v>5.6726588546994999E-2</c:v>
                </c:pt>
                <c:pt idx="2273">
                  <c:v>5.6729587685658202E-2</c:v>
                </c:pt>
                <c:pt idx="2274">
                  <c:v>5.6731216880627898E-2</c:v>
                </c:pt>
                <c:pt idx="2281">
                  <c:v>5.6731265544405399E-2</c:v>
                </c:pt>
                <c:pt idx="2282">
                  <c:v>5.6732188213593202E-2</c:v>
                </c:pt>
                <c:pt idx="2290">
                  <c:v>5.6732190376842802E-2</c:v>
                </c:pt>
                <c:pt idx="2291">
                  <c:v>5.6732190376847298E-2</c:v>
                </c:pt>
                <c:pt idx="2292">
                  <c:v>5.6731499924755999E-2</c:v>
                </c:pt>
                <c:pt idx="2299">
                  <c:v>5.6732120998737798E-2</c:v>
                </c:pt>
                <c:pt idx="2300">
                  <c:v>5.6731304666551102E-2</c:v>
                </c:pt>
                <c:pt idx="2307">
                  <c:v>5.6731374017316101E-2</c:v>
                </c:pt>
                <c:pt idx="2308">
                  <c:v>5.6731374017367803E-2</c:v>
                </c:pt>
                <c:pt idx="2309">
                  <c:v>5.6731374017316302E-2</c:v>
                </c:pt>
                <c:pt idx="2310">
                  <c:v>5.6731258201545898E-2</c:v>
                </c:pt>
                <c:pt idx="2317">
                  <c:v>5.67313784135954E-2</c:v>
                </c:pt>
                <c:pt idx="2318">
                  <c:v>5.6731966049631301E-2</c:v>
                </c:pt>
                <c:pt idx="2325">
                  <c:v>5.6731951526893497E-2</c:v>
                </c:pt>
                <c:pt idx="2326">
                  <c:v>5.6731951526914598E-2</c:v>
                </c:pt>
                <c:pt idx="2327">
                  <c:v>5.6731951526873103E-2</c:v>
                </c:pt>
                <c:pt idx="2328">
                  <c:v>5.6731906652373598E-2</c:v>
                </c:pt>
                <c:pt idx="2329">
                  <c:v>5.67303323343731E-2</c:v>
                </c:pt>
                <c:pt idx="2330">
                  <c:v>5.6727418774026102E-2</c:v>
                </c:pt>
                <c:pt idx="2331">
                  <c:v>5.6730332334397601E-2</c:v>
                </c:pt>
                <c:pt idx="2332">
                  <c:v>5.6731906652395803E-2</c:v>
                </c:pt>
                <c:pt idx="2339">
                  <c:v>5.6731951526921398E-2</c:v>
                </c:pt>
                <c:pt idx="2346">
                  <c:v>5.6730874999578601E-2</c:v>
                </c:pt>
                <c:pt idx="2347">
                  <c:v>5.6730874999622503E-2</c:v>
                </c:pt>
                <c:pt idx="2348">
                  <c:v>5.6730874999631399E-2</c:v>
                </c:pt>
                <c:pt idx="2349">
                  <c:v>5.6730874999588801E-2</c:v>
                </c:pt>
                <c:pt idx="2350">
                  <c:v>5.6730871781674103E-2</c:v>
                </c:pt>
                <c:pt idx="2351">
                  <c:v>5.6729510926901698E-2</c:v>
                </c:pt>
                <c:pt idx="2352">
                  <c:v>5.6730871781689798E-2</c:v>
                </c:pt>
                <c:pt idx="2359">
                  <c:v>5.6730874999609202E-2</c:v>
                </c:pt>
                <c:pt idx="2368">
                  <c:v>5.67279820505973E-2</c:v>
                </c:pt>
                <c:pt idx="2369">
                  <c:v>5.6727982050582701E-2</c:v>
                </c:pt>
                <c:pt idx="2370">
                  <c:v>5.6727532411242801E-2</c:v>
                </c:pt>
                <c:pt idx="2377">
                  <c:v>5.6727977126204199E-2</c:v>
                </c:pt>
                <c:pt idx="2378">
                  <c:v>5.6728765715354498E-2</c:v>
                </c:pt>
                <c:pt idx="2386">
                  <c:v>5.67245190456689E-2</c:v>
                </c:pt>
                <c:pt idx="2387">
                  <c:v>5.6724383918584101E-2</c:v>
                </c:pt>
                <c:pt idx="2394">
                  <c:v>5.6724594168399298E-2</c:v>
                </c:pt>
                <c:pt idx="2395">
                  <c:v>5.6720378580983E-2</c:v>
                </c:pt>
                <c:pt idx="2403">
                  <c:v>5.6720279969333098E-2</c:v>
                </c:pt>
                <c:pt idx="2404">
                  <c:v>5.6720279969328699E-2</c:v>
                </c:pt>
                <c:pt idx="2405">
                  <c:v>5.6720279969348801E-2</c:v>
                </c:pt>
                <c:pt idx="2406">
                  <c:v>5.6719962769815599E-2</c:v>
                </c:pt>
                <c:pt idx="2413">
                  <c:v>5.6720636323606403E-2</c:v>
                </c:pt>
                <c:pt idx="2414">
                  <c:v>5.6722259759866597E-2</c:v>
                </c:pt>
                <c:pt idx="2422">
                  <c:v>5.67219032106644E-2</c:v>
                </c:pt>
                <c:pt idx="2423">
                  <c:v>5.6721722646248099E-2</c:v>
                </c:pt>
                <c:pt idx="2430">
                  <c:v>5.6721903210670201E-2</c:v>
                </c:pt>
                <c:pt idx="2431">
                  <c:v>5.6719541420482002E-2</c:v>
                </c:pt>
                <c:pt idx="2439">
                  <c:v>5.6719413253744098E-2</c:v>
                </c:pt>
                <c:pt idx="2440">
                  <c:v>5.6719413253710403E-2</c:v>
                </c:pt>
                <c:pt idx="2441">
                  <c:v>5.6718603611748603E-2</c:v>
                </c:pt>
                <c:pt idx="2448">
                  <c:v>5.6719317136192902E-2</c:v>
                </c:pt>
                <c:pt idx="2449">
                  <c:v>5.6719124642935902E-2</c:v>
                </c:pt>
                <c:pt idx="2456">
                  <c:v>5.6719220869973101E-2</c:v>
                </c:pt>
                <c:pt idx="2457">
                  <c:v>5.6719220869935E-2</c:v>
                </c:pt>
                <c:pt idx="2458">
                  <c:v>5.671922086997E-2</c:v>
                </c:pt>
                <c:pt idx="2459">
                  <c:v>5.6719162414659803E-2</c:v>
                </c:pt>
                <c:pt idx="2466">
                  <c:v>5.6719377426350297E-2</c:v>
                </c:pt>
                <c:pt idx="2467">
                  <c:v>5.6719341922983599E-2</c:v>
                </c:pt>
                <c:pt idx="2475">
                  <c:v>5.6719137200108502E-2</c:v>
                </c:pt>
                <c:pt idx="2476">
                  <c:v>5.6719137200150101E-2</c:v>
                </c:pt>
                <c:pt idx="2477">
                  <c:v>5.6719137200163403E-2</c:v>
                </c:pt>
                <c:pt idx="2478">
                  <c:v>5.67188529058213E-2</c:v>
                </c:pt>
                <c:pt idx="2485">
                  <c:v>5.6719146683127497E-2</c:v>
                </c:pt>
                <c:pt idx="2486">
                  <c:v>5.6719156157642503E-2</c:v>
                </c:pt>
                <c:pt idx="2494">
                  <c:v>5.6719146656190801E-2</c:v>
                </c:pt>
                <c:pt idx="2495">
                  <c:v>5.6719146656173301E-2</c:v>
                </c:pt>
                <c:pt idx="2496">
                  <c:v>5.6718579449787102E-2</c:v>
                </c:pt>
                <c:pt idx="2503">
                  <c:v>5.6714217626510299E-2</c:v>
                </c:pt>
                <c:pt idx="2504">
                  <c:v>5.6714951618878802E-2</c:v>
                </c:pt>
                <c:pt idx="2512">
                  <c:v>5.6719893344806697E-2</c:v>
                </c:pt>
                <c:pt idx="2513">
                  <c:v>5.6719893344851398E-2</c:v>
                </c:pt>
                <c:pt idx="2514">
                  <c:v>5.6719849815865801E-2</c:v>
                </c:pt>
                <c:pt idx="2515">
                  <c:v>5.6718623770650997E-2</c:v>
                </c:pt>
                <c:pt idx="2516">
                  <c:v>5.6716398671198799E-2</c:v>
                </c:pt>
                <c:pt idx="2517">
                  <c:v>5.6718623770601599E-2</c:v>
                </c:pt>
                <c:pt idx="2518">
                  <c:v>5.6719849815848801E-2</c:v>
                </c:pt>
                <c:pt idx="2525">
                  <c:v>5.6719894374433401E-2</c:v>
                </c:pt>
                <c:pt idx="2526">
                  <c:v>5.6720280350022897E-2</c:v>
                </c:pt>
                <c:pt idx="2535">
                  <c:v>5.6720279332883601E-2</c:v>
                </c:pt>
                <c:pt idx="2536">
                  <c:v>5.6720279332941798E-2</c:v>
                </c:pt>
                <c:pt idx="2537">
                  <c:v>5.6720242784371003E-2</c:v>
                </c:pt>
                <c:pt idx="2538">
                  <c:v>5.6719038798406798E-2</c:v>
                </c:pt>
                <c:pt idx="2539">
                  <c:v>5.6716823193154103E-2</c:v>
                </c:pt>
                <c:pt idx="2540">
                  <c:v>5.6719038798477298E-2</c:v>
                </c:pt>
                <c:pt idx="2541">
                  <c:v>5.6720242784373098E-2</c:v>
                </c:pt>
                <c:pt idx="2548">
                  <c:v>5.6720279332931597E-2</c:v>
                </c:pt>
                <c:pt idx="2557">
                  <c:v>5.67202793329721E-2</c:v>
                </c:pt>
                <c:pt idx="2558">
                  <c:v>5.6720279332913598E-2</c:v>
                </c:pt>
                <c:pt idx="2559">
                  <c:v>5.6719629095233197E-2</c:v>
                </c:pt>
                <c:pt idx="2566">
                  <c:v>5.6720277202540602E-2</c:v>
                </c:pt>
                <c:pt idx="2567">
                  <c:v>5.6722433469254201E-2</c:v>
                </c:pt>
                <c:pt idx="2575">
                  <c:v>5.67217829066528E-2</c:v>
                </c:pt>
                <c:pt idx="2576">
                  <c:v>5.6721746622536998E-2</c:v>
                </c:pt>
                <c:pt idx="2577">
                  <c:v>5.6720558708406199E-2</c:v>
                </c:pt>
                <c:pt idx="2578">
                  <c:v>5.6718375118805099E-2</c:v>
                </c:pt>
                <c:pt idx="2579">
                  <c:v>5.6720558708428702E-2</c:v>
                </c:pt>
                <c:pt idx="2580">
                  <c:v>5.6721746622575099E-2</c:v>
                </c:pt>
                <c:pt idx="2587">
                  <c:v>5.67218672412634E-2</c:v>
                </c:pt>
                <c:pt idx="2588">
                  <c:v>5.6723267699416102E-2</c:v>
                </c:pt>
                <c:pt idx="2598">
                  <c:v>5.6722947369103598E-2</c:v>
                </c:pt>
                <c:pt idx="2599">
                  <c:v>5.67229473690532E-2</c:v>
                </c:pt>
                <c:pt idx="2600">
                  <c:v>5.6722947369055601E-2</c:v>
                </c:pt>
                <c:pt idx="2601">
                  <c:v>5.6722688058873802E-2</c:v>
                </c:pt>
                <c:pt idx="2608">
                  <c:v>5.6723435923945E-2</c:v>
                </c:pt>
                <c:pt idx="2609">
                  <c:v>5.6723172004828203E-2</c:v>
                </c:pt>
                <c:pt idx="2617">
                  <c:v>5.6722703024512398E-2</c:v>
                </c:pt>
                <c:pt idx="2618">
                  <c:v>5.6722703024511101E-2</c:v>
                </c:pt>
                <c:pt idx="2619">
                  <c:v>5.6722700835513097E-2</c:v>
                </c:pt>
                <c:pt idx="2620">
                  <c:v>5.67216874131184E-2</c:v>
                </c:pt>
                <c:pt idx="2621">
                  <c:v>5.6722700835472602E-2</c:v>
                </c:pt>
                <c:pt idx="2628">
                  <c:v>5.6722703024578498E-2</c:v>
                </c:pt>
                <c:pt idx="2636">
                  <c:v>5.6722988433181798E-2</c:v>
                </c:pt>
                <c:pt idx="2637">
                  <c:v>5.6722988433184199E-2</c:v>
                </c:pt>
                <c:pt idx="2638">
                  <c:v>5.6722988433167497E-2</c:v>
                </c:pt>
                <c:pt idx="2639">
                  <c:v>5.6722918426293699E-2</c:v>
                </c:pt>
                <c:pt idx="2646">
                  <c:v>5.6722988433169801E-2</c:v>
                </c:pt>
                <c:pt idx="2653">
                  <c:v>5.6722706317487201E-2</c:v>
                </c:pt>
                <c:pt idx="2654">
                  <c:v>5.6722706317489303E-2</c:v>
                </c:pt>
                <c:pt idx="2655">
                  <c:v>5.6722706317507303E-2</c:v>
                </c:pt>
                <c:pt idx="2656">
                  <c:v>5.6722706317507303E-2</c:v>
                </c:pt>
                <c:pt idx="2657">
                  <c:v>5.6722706317494001E-2</c:v>
                </c:pt>
                <c:pt idx="2658">
                  <c:v>5.6722706317474898E-2</c:v>
                </c:pt>
                <c:pt idx="2659">
                  <c:v>5.6722706317528702E-2</c:v>
                </c:pt>
                <c:pt idx="2660">
                  <c:v>5.6722706317515102E-2</c:v>
                </c:pt>
                <c:pt idx="2661">
                  <c:v>5.6723306606217702E-2</c:v>
                </c:pt>
                <c:pt idx="2662">
                  <c:v>5.6723655456128799E-2</c:v>
                </c:pt>
                <c:pt idx="2663">
                  <c:v>5.6723306606234397E-2</c:v>
                </c:pt>
                <c:pt idx="2664">
                  <c:v>5.6723655456143399E-2</c:v>
                </c:pt>
                <c:pt idx="2665">
                  <c:v>5.6723306606292698E-2</c:v>
                </c:pt>
                <c:pt idx="2666">
                  <c:v>5.6723655456135599E-2</c:v>
                </c:pt>
                <c:pt idx="2667">
                  <c:v>5.6723306606276697E-2</c:v>
                </c:pt>
                <c:pt idx="2668">
                  <c:v>5.6723655456140297E-2</c:v>
                </c:pt>
                <c:pt idx="2669">
                  <c:v>5.6723306606252202E-2</c:v>
                </c:pt>
                <c:pt idx="2670">
                  <c:v>5.6722706317480401E-2</c:v>
                </c:pt>
                <c:pt idx="2671">
                  <c:v>5.6722706317473899E-2</c:v>
                </c:pt>
                <c:pt idx="2672">
                  <c:v>5.6722706317505998E-2</c:v>
                </c:pt>
                <c:pt idx="2673">
                  <c:v>5.6722706317531797E-2</c:v>
                </c:pt>
                <c:pt idx="2674">
                  <c:v>5.6722706317504902E-2</c:v>
                </c:pt>
                <c:pt idx="2675">
                  <c:v>5.6722706317496097E-2</c:v>
                </c:pt>
                <c:pt idx="2676">
                  <c:v>5.6722706317514103E-2</c:v>
                </c:pt>
                <c:pt idx="2681">
                  <c:v>5.67228677740882E-2</c:v>
                </c:pt>
                <c:pt idx="2682">
                  <c:v>5.6722867774099399E-2</c:v>
                </c:pt>
                <c:pt idx="2683">
                  <c:v>5.6722380045280997E-2</c:v>
                </c:pt>
                <c:pt idx="2690">
                  <c:v>5.6723270230669601E-2</c:v>
                </c:pt>
                <c:pt idx="2691">
                  <c:v>5.6727768305421998E-2</c:v>
                </c:pt>
                <c:pt idx="2699">
                  <c:v>5.6726372986234598E-2</c:v>
                </c:pt>
                <c:pt idx="2700">
                  <c:v>5.6726310698354203E-2</c:v>
                </c:pt>
                <c:pt idx="2707">
                  <c:v>5.6727738520602498E-2</c:v>
                </c:pt>
                <c:pt idx="2708">
                  <c:v>5.6721635623205799E-2</c:v>
                </c:pt>
                <c:pt idx="2717">
                  <c:v>5.6720270489146102E-2</c:v>
                </c:pt>
                <c:pt idx="2718">
                  <c:v>5.6720270489188401E-2</c:v>
                </c:pt>
                <c:pt idx="2719">
                  <c:v>5.6720270489170603E-2</c:v>
                </c:pt>
                <c:pt idx="2720">
                  <c:v>5.6720101410449697E-2</c:v>
                </c:pt>
                <c:pt idx="2727">
                  <c:v>5.6720205179409601E-2</c:v>
                </c:pt>
                <c:pt idx="2728">
                  <c:v>5.6720149685129499E-2</c:v>
                </c:pt>
                <c:pt idx="2734">
                  <c:v>5.67202150233201E-2</c:v>
                </c:pt>
                <c:pt idx="2735">
                  <c:v>5.6720215023386103E-2</c:v>
                </c:pt>
                <c:pt idx="2736">
                  <c:v>5.6720215023372503E-2</c:v>
                </c:pt>
                <c:pt idx="2737">
                  <c:v>5.6720215023318997E-2</c:v>
                </c:pt>
                <c:pt idx="2738">
                  <c:v>5.6720215023339099E-2</c:v>
                </c:pt>
                <c:pt idx="2739">
                  <c:v>5.6720215023381398E-2</c:v>
                </c:pt>
                <c:pt idx="2740">
                  <c:v>5.67202150233381E-2</c:v>
                </c:pt>
                <c:pt idx="2741">
                  <c:v>5.6720215023335699E-2</c:v>
                </c:pt>
                <c:pt idx="2742">
                  <c:v>5.6721051480396897E-2</c:v>
                </c:pt>
                <c:pt idx="2743">
                  <c:v>5.67208414776268E-2</c:v>
                </c:pt>
                <c:pt idx="2744">
                  <c:v>5.6720218196819598E-2</c:v>
                </c:pt>
                <c:pt idx="2751">
                  <c:v>5.67202150233354E-2</c:v>
                </c:pt>
                <c:pt idx="2764">
                  <c:v>5.6720215023371497E-2</c:v>
                </c:pt>
                <c:pt idx="2765">
                  <c:v>5.6720215023386103E-2</c:v>
                </c:pt>
                <c:pt idx="2766">
                  <c:v>5.67202089090897E-2</c:v>
                </c:pt>
                <c:pt idx="2767">
                  <c:v>5.6719239521133703E-2</c:v>
                </c:pt>
                <c:pt idx="2768">
                  <c:v>5.6720208909077099E-2</c:v>
                </c:pt>
                <c:pt idx="2775">
                  <c:v>5.6720215023373599E-2</c:v>
                </c:pt>
                <c:pt idx="2784">
                  <c:v>5.6717328188294697E-2</c:v>
                </c:pt>
                <c:pt idx="2785">
                  <c:v>5.67173281882788E-2</c:v>
                </c:pt>
                <c:pt idx="2786">
                  <c:v>5.6716777044654797E-2</c:v>
                </c:pt>
                <c:pt idx="2793">
                  <c:v>5.6717135275682902E-2</c:v>
                </c:pt>
                <c:pt idx="2794">
                  <c:v>5.6718085056365698E-2</c:v>
                </c:pt>
                <c:pt idx="2801">
                  <c:v>5.6718278140032601E-2</c:v>
                </c:pt>
                <c:pt idx="2802">
                  <c:v>5.6718278140050697E-2</c:v>
                </c:pt>
                <c:pt idx="2803">
                  <c:v>5.6718278140033697E-2</c:v>
                </c:pt>
                <c:pt idx="2804">
                  <c:v>5.6718263564030202E-2</c:v>
                </c:pt>
                <c:pt idx="2805">
                  <c:v>5.6718451974448997E-2</c:v>
                </c:pt>
                <c:pt idx="2806">
                  <c:v>5.6718965785718299E-2</c:v>
                </c:pt>
                <c:pt idx="2807">
                  <c:v>5.6718451974472499E-2</c:v>
                </c:pt>
                <c:pt idx="2808">
                  <c:v>5.67182635640728E-2</c:v>
                </c:pt>
                <c:pt idx="2815">
                  <c:v>5.6715046164012198E-2</c:v>
                </c:pt>
                <c:pt idx="2816">
                  <c:v>5.6724930410624201E-2</c:v>
                </c:pt>
                <c:pt idx="2825">
                  <c:v>5.6726923782255002E-2</c:v>
                </c:pt>
                <c:pt idx="2826">
                  <c:v>5.6726923782214798E-2</c:v>
                </c:pt>
                <c:pt idx="2827">
                  <c:v>5.67269237822806E-2</c:v>
                </c:pt>
                <c:pt idx="2828">
                  <c:v>5.6726853063947598E-2</c:v>
                </c:pt>
                <c:pt idx="2835">
                  <c:v>5.6726984950959097E-2</c:v>
                </c:pt>
                <c:pt idx="2836">
                  <c:v>5.6727506930311103E-2</c:v>
                </c:pt>
                <c:pt idx="2844">
                  <c:v>5.67274457227415E-2</c:v>
                </c:pt>
                <c:pt idx="2845">
                  <c:v>5.6727445722770498E-2</c:v>
                </c:pt>
                <c:pt idx="2846">
                  <c:v>5.67270504910753E-2</c:v>
                </c:pt>
                <c:pt idx="2853">
                  <c:v>5.67273796495723E-2</c:v>
                </c:pt>
                <c:pt idx="2854">
                  <c:v>5.6726308712830603E-2</c:v>
                </c:pt>
                <c:pt idx="2860">
                  <c:v>5.6726421437947698E-2</c:v>
                </c:pt>
                <c:pt idx="2861">
                  <c:v>5.6726421437947698E-2</c:v>
                </c:pt>
                <c:pt idx="2862">
                  <c:v>5.6726421437947698E-2</c:v>
                </c:pt>
                <c:pt idx="2863">
                  <c:v>5.6726421437951098E-2</c:v>
                </c:pt>
                <c:pt idx="2864">
                  <c:v>5.6726421437977001E-2</c:v>
                </c:pt>
                <c:pt idx="2865">
                  <c:v>5.6726421437947698E-2</c:v>
                </c:pt>
                <c:pt idx="2866">
                  <c:v>5.6726421437947698E-2</c:v>
                </c:pt>
                <c:pt idx="2867">
                  <c:v>5.67264214379119E-2</c:v>
                </c:pt>
                <c:pt idx="2868">
                  <c:v>5.6726946073688597E-2</c:v>
                </c:pt>
                <c:pt idx="2869">
                  <c:v>5.67273179415805E-2</c:v>
                </c:pt>
                <c:pt idx="2870">
                  <c:v>5.6726946073697798E-2</c:v>
                </c:pt>
                <c:pt idx="2871">
                  <c:v>5.6727317941590701E-2</c:v>
                </c:pt>
                <c:pt idx="2872">
                  <c:v>5.6726946073724402E-2</c:v>
                </c:pt>
                <c:pt idx="2873">
                  <c:v>5.6727317941603003E-2</c:v>
                </c:pt>
                <c:pt idx="2874">
                  <c:v>5.6726946073730099E-2</c:v>
                </c:pt>
                <c:pt idx="2875">
                  <c:v>5.6727317941609498E-2</c:v>
                </c:pt>
                <c:pt idx="2876">
                  <c:v>5.6726946073773002E-2</c:v>
                </c:pt>
                <c:pt idx="2877">
                  <c:v>5.6727317941590402E-2</c:v>
                </c:pt>
                <c:pt idx="2878">
                  <c:v>5.6726946073739001E-2</c:v>
                </c:pt>
                <c:pt idx="2879">
                  <c:v>5.6726421437924203E-2</c:v>
                </c:pt>
                <c:pt idx="2880">
                  <c:v>5.6726421437946699E-2</c:v>
                </c:pt>
                <c:pt idx="2881">
                  <c:v>5.6726421437944298E-2</c:v>
                </c:pt>
                <c:pt idx="2882">
                  <c:v>5.6726421437951403E-2</c:v>
                </c:pt>
                <c:pt idx="2883">
                  <c:v>5.67264214379085E-2</c:v>
                </c:pt>
                <c:pt idx="2884">
                  <c:v>5.6726421437927603E-2</c:v>
                </c:pt>
                <c:pt idx="2885">
                  <c:v>5.6726413138038799E-2</c:v>
                </c:pt>
                <c:pt idx="2886">
                  <c:v>5.6726847470065997E-2</c:v>
                </c:pt>
                <c:pt idx="2892">
                  <c:v>5.6726855899145799E-2</c:v>
                </c:pt>
                <c:pt idx="2893">
                  <c:v>5.6726855899147798E-2</c:v>
                </c:pt>
                <c:pt idx="2894">
                  <c:v>5.6726855899148901E-2</c:v>
                </c:pt>
                <c:pt idx="2895">
                  <c:v>5.6726839829122799E-2</c:v>
                </c:pt>
                <c:pt idx="2896">
                  <c:v>5.6725859332173598E-2</c:v>
                </c:pt>
                <c:pt idx="2897">
                  <c:v>5.6726839829114903E-2</c:v>
                </c:pt>
                <c:pt idx="2904">
                  <c:v>5.6726783541302103E-2</c:v>
                </c:pt>
                <c:pt idx="2905">
                  <c:v>5.6727144703888899E-2</c:v>
                </c:pt>
                <c:pt idx="2915">
                  <c:v>5.6727217062636899E-2</c:v>
                </c:pt>
                <c:pt idx="2916">
                  <c:v>5.6727217062623597E-2</c:v>
                </c:pt>
                <c:pt idx="2917">
                  <c:v>5.6727217062592303E-2</c:v>
                </c:pt>
                <c:pt idx="2918">
                  <c:v>5.6726991247729099E-2</c:v>
                </c:pt>
                <c:pt idx="2925">
                  <c:v>5.6727176582234397E-2</c:v>
                </c:pt>
                <c:pt idx="2926">
                  <c:v>5.6727059560058503E-2</c:v>
                </c:pt>
                <c:pt idx="2933">
                  <c:v>5.6727100010683901E-2</c:v>
                </c:pt>
                <c:pt idx="2934">
                  <c:v>5.67271000107364E-2</c:v>
                </c:pt>
                <c:pt idx="2935">
                  <c:v>5.6727100010725499E-2</c:v>
                </c:pt>
                <c:pt idx="2936">
                  <c:v>5.67270718924534E-2</c:v>
                </c:pt>
                <c:pt idx="2943">
                  <c:v>5.6727020209503702E-2</c:v>
                </c:pt>
                <c:pt idx="2944">
                  <c:v>5.6727043295620297E-2</c:v>
                </c:pt>
                <c:pt idx="2951">
                  <c:v>5.6727123128216497E-2</c:v>
                </c:pt>
                <c:pt idx="2952">
                  <c:v>5.6727123128229799E-2</c:v>
                </c:pt>
                <c:pt idx="2953">
                  <c:v>5.6727123128248902E-2</c:v>
                </c:pt>
                <c:pt idx="2954">
                  <c:v>5.6727074510335297E-2</c:v>
                </c:pt>
                <c:pt idx="2961">
                  <c:v>5.6727234296891603E-2</c:v>
                </c:pt>
                <c:pt idx="2962">
                  <c:v>5.6724271596502902E-2</c:v>
                </c:pt>
                <c:pt idx="2970">
                  <c:v>5.6724122494179303E-2</c:v>
                </c:pt>
                <c:pt idx="2971">
                  <c:v>5.6724115803440001E-2</c:v>
                </c:pt>
                <c:pt idx="2972">
                  <c:v>5.6723198447891997E-2</c:v>
                </c:pt>
                <c:pt idx="2973">
                  <c:v>5.6724115803424298E-2</c:v>
                </c:pt>
                <c:pt idx="2980">
                  <c:v>5.6724122494201702E-2</c:v>
                </c:pt>
                <c:pt idx="2988">
                  <c:v>5.6724481895426303E-2</c:v>
                </c:pt>
                <c:pt idx="2989">
                  <c:v>5.6724481895386099E-2</c:v>
                </c:pt>
                <c:pt idx="2990">
                  <c:v>5.67244818954128E-2</c:v>
                </c:pt>
                <c:pt idx="2991">
                  <c:v>5.67244477930905E-2</c:v>
                </c:pt>
                <c:pt idx="2992">
                  <c:v>5.6723425376105203E-2</c:v>
                </c:pt>
                <c:pt idx="2993">
                  <c:v>5.6721550956263501E-2</c:v>
                </c:pt>
                <c:pt idx="2994">
                  <c:v>5.6723425376082798E-2</c:v>
                </c:pt>
                <c:pt idx="2995">
                  <c:v>5.6724447793061197E-2</c:v>
                </c:pt>
                <c:pt idx="3002">
                  <c:v>5.6724509718477402E-2</c:v>
                </c:pt>
                <c:pt idx="3003">
                  <c:v>5.6724582201266603E-2</c:v>
                </c:pt>
                <c:pt idx="3011">
                  <c:v>5.6724554387821903E-2</c:v>
                </c:pt>
                <c:pt idx="3012">
                  <c:v>5.6724554387798401E-2</c:v>
                </c:pt>
                <c:pt idx="3013">
                  <c:v>5.6724554387790602E-2</c:v>
                </c:pt>
                <c:pt idx="3014">
                  <c:v>5.6724422490857601E-2</c:v>
                </c:pt>
                <c:pt idx="3021">
                  <c:v>5.6724568216275403E-2</c:v>
                </c:pt>
                <c:pt idx="3022">
                  <c:v>5.6725344133366801E-2</c:v>
                </c:pt>
                <c:pt idx="3029">
                  <c:v>5.6725314678327997E-2</c:v>
                </c:pt>
                <c:pt idx="3030">
                  <c:v>5.6725314678339897E-2</c:v>
                </c:pt>
                <c:pt idx="3031">
                  <c:v>5.6725314678355898E-2</c:v>
                </c:pt>
                <c:pt idx="3032">
                  <c:v>5.6725277575828098E-2</c:v>
                </c:pt>
                <c:pt idx="3033">
                  <c:v>5.6724262171513502E-2</c:v>
                </c:pt>
                <c:pt idx="3034">
                  <c:v>5.67224188217701E-2</c:v>
                </c:pt>
                <c:pt idx="3035">
                  <c:v>5.6724262171513502E-2</c:v>
                </c:pt>
                <c:pt idx="3036">
                  <c:v>5.6725277575796797E-2</c:v>
                </c:pt>
                <c:pt idx="3043">
                  <c:v>5.67249045486184E-2</c:v>
                </c:pt>
                <c:pt idx="3044">
                  <c:v>5.6728831830724101E-2</c:v>
                </c:pt>
                <c:pt idx="3052">
                  <c:v>5.6729242002684199E-2</c:v>
                </c:pt>
                <c:pt idx="3053">
                  <c:v>5.6729242002687599E-2</c:v>
                </c:pt>
                <c:pt idx="3054">
                  <c:v>5.6729242002665402E-2</c:v>
                </c:pt>
                <c:pt idx="3055">
                  <c:v>5.67290078121978E-2</c:v>
                </c:pt>
                <c:pt idx="3062">
                  <c:v>5.6729230104847997E-2</c:v>
                </c:pt>
                <c:pt idx="3063">
                  <c:v>5.67297248507867E-2</c:v>
                </c:pt>
                <c:pt idx="3072">
                  <c:v>5.6729736749643198E-2</c:v>
                </c:pt>
                <c:pt idx="3073">
                  <c:v>5.6729736749635301E-2</c:v>
                </c:pt>
                <c:pt idx="3074">
                  <c:v>5.6729708742470103E-2</c:v>
                </c:pt>
                <c:pt idx="3075">
                  <c:v>5.6728722863429601E-2</c:v>
                </c:pt>
                <c:pt idx="3076">
                  <c:v>5.6726892231808802E-2</c:v>
                </c:pt>
                <c:pt idx="3077">
                  <c:v>5.6728722863461999E-2</c:v>
                </c:pt>
                <c:pt idx="3078">
                  <c:v>5.6729708742459903E-2</c:v>
                </c:pt>
                <c:pt idx="3085">
                  <c:v>5.6729729997101297E-2</c:v>
                </c:pt>
                <c:pt idx="3086">
                  <c:v>5.6729935949407798E-2</c:v>
                </c:pt>
                <c:pt idx="3093">
                  <c:v>5.6729942705531597E-2</c:v>
                </c:pt>
                <c:pt idx="3094">
                  <c:v>5.6729942705555099E-2</c:v>
                </c:pt>
                <c:pt idx="3095">
                  <c:v>5.6729942705532603E-2</c:v>
                </c:pt>
                <c:pt idx="3096">
                  <c:v>5.6729914558963097E-2</c:v>
                </c:pt>
                <c:pt idx="3097">
                  <c:v>5.6728928201137202E-2</c:v>
                </c:pt>
                <c:pt idx="3098">
                  <c:v>5.6727097361567003E-2</c:v>
                </c:pt>
                <c:pt idx="3099">
                  <c:v>5.6728928201153897E-2</c:v>
                </c:pt>
                <c:pt idx="3100">
                  <c:v>5.67299145590002E-2</c:v>
                </c:pt>
                <c:pt idx="3107">
                  <c:v>5.6729978669039401E-2</c:v>
                </c:pt>
                <c:pt idx="3108">
                  <c:v>5.6732335164968103E-2</c:v>
                </c:pt>
                <c:pt idx="3116">
                  <c:v>5.6732137946723701E-2</c:v>
                </c:pt>
                <c:pt idx="3117">
                  <c:v>5.6732137946732902E-2</c:v>
                </c:pt>
                <c:pt idx="3118">
                  <c:v>5.6732137946728399E-2</c:v>
                </c:pt>
                <c:pt idx="3119">
                  <c:v>5.67320856398442E-2</c:v>
                </c:pt>
                <c:pt idx="3126">
                  <c:v>5.6732100264523098E-2</c:v>
                </c:pt>
                <c:pt idx="3127">
                  <c:v>5.6732209259252903E-2</c:v>
                </c:pt>
                <c:pt idx="3133">
                  <c:v>5.6732246951260702E-2</c:v>
                </c:pt>
                <c:pt idx="3134">
                  <c:v>5.6732246951244798E-2</c:v>
                </c:pt>
                <c:pt idx="3135">
                  <c:v>5.6732246951248198E-2</c:v>
                </c:pt>
                <c:pt idx="3136">
                  <c:v>5.67322469512751E-2</c:v>
                </c:pt>
                <c:pt idx="3137">
                  <c:v>5.6732183358734402E-2</c:v>
                </c:pt>
                <c:pt idx="3144">
                  <c:v>5.6731083503991503E-2</c:v>
                </c:pt>
                <c:pt idx="3145">
                  <c:v>5.6735442659235601E-2</c:v>
                </c:pt>
                <c:pt idx="3153">
                  <c:v>5.6736607887917401E-2</c:v>
                </c:pt>
                <c:pt idx="3154">
                  <c:v>5.6736607887905202E-2</c:v>
                </c:pt>
                <c:pt idx="3155">
                  <c:v>5.6736607663992002E-2</c:v>
                </c:pt>
                <c:pt idx="3156">
                  <c:v>5.6735765810738997E-2</c:v>
                </c:pt>
                <c:pt idx="3157">
                  <c:v>5.6736607664003298E-2</c:v>
                </c:pt>
                <c:pt idx="3164">
                  <c:v>5.6736607887863902E-2</c:v>
                </c:pt>
                <c:pt idx="3173">
                  <c:v>5.6734868944834399E-2</c:v>
                </c:pt>
                <c:pt idx="3174">
                  <c:v>5.6734868944853398E-2</c:v>
                </c:pt>
                <c:pt idx="3175">
                  <c:v>5.6734696132401001E-2</c:v>
                </c:pt>
                <c:pt idx="3182">
                  <c:v>5.6736107651946803E-2</c:v>
                </c:pt>
                <c:pt idx="3183">
                  <c:v>5.6727721663272002E-2</c:v>
                </c:pt>
                <c:pt idx="3192">
                  <c:v>5.67264832674425E-2</c:v>
                </c:pt>
                <c:pt idx="3193">
                  <c:v>5.6726483267444901E-2</c:v>
                </c:pt>
                <c:pt idx="3194">
                  <c:v>5.6726483267418998E-2</c:v>
                </c:pt>
                <c:pt idx="3195">
                  <c:v>5.6726335559088098E-2</c:v>
                </c:pt>
                <c:pt idx="3202">
                  <c:v>5.6726471343924598E-2</c:v>
                </c:pt>
                <c:pt idx="3203">
                  <c:v>5.6726543041100502E-2</c:v>
                </c:pt>
                <c:pt idx="3210">
                  <c:v>5.6726554971294897E-2</c:v>
                </c:pt>
                <c:pt idx="3211">
                  <c:v>5.6726554971288097E-2</c:v>
                </c:pt>
                <c:pt idx="3212">
                  <c:v>5.6726554971340902E-2</c:v>
                </c:pt>
                <c:pt idx="3213">
                  <c:v>5.6726495322939302E-2</c:v>
                </c:pt>
                <c:pt idx="3220">
                  <c:v>5.6726541341468498E-2</c:v>
                </c:pt>
                <c:pt idx="3221">
                  <c:v>5.6726514693396797E-2</c:v>
                </c:pt>
                <c:pt idx="3228">
                  <c:v>5.6726528329578897E-2</c:v>
                </c:pt>
                <c:pt idx="3229">
                  <c:v>5.6726528329568399E-2</c:v>
                </c:pt>
                <c:pt idx="3230">
                  <c:v>5.6726528329578897E-2</c:v>
                </c:pt>
                <c:pt idx="3231">
                  <c:v>5.6726495907328797E-2</c:v>
                </c:pt>
                <c:pt idx="3232">
                  <c:v>5.67255321628743E-2</c:v>
                </c:pt>
                <c:pt idx="3233">
                  <c:v>5.6723773955197503E-2</c:v>
                </c:pt>
                <c:pt idx="3234">
                  <c:v>5.6725532162849798E-2</c:v>
                </c:pt>
                <c:pt idx="3235">
                  <c:v>5.6726495907339997E-2</c:v>
                </c:pt>
                <c:pt idx="3242">
                  <c:v>5.6726532872590898E-2</c:v>
                </c:pt>
                <c:pt idx="3243">
                  <c:v>5.6726899361318202E-2</c:v>
                </c:pt>
                <c:pt idx="3251">
                  <c:v>5.67268948223957E-2</c:v>
                </c:pt>
                <c:pt idx="3252">
                  <c:v>5.67268948224103E-2</c:v>
                </c:pt>
                <c:pt idx="3253">
                  <c:v>5.6726894822429097E-2</c:v>
                </c:pt>
                <c:pt idx="3254">
                  <c:v>5.6726766284824898E-2</c:v>
                </c:pt>
                <c:pt idx="3261">
                  <c:v>5.6724720339933497E-2</c:v>
                </c:pt>
                <c:pt idx="3262">
                  <c:v>5.6722839778023497E-2</c:v>
                </c:pt>
                <c:pt idx="3270">
                  <c:v>5.6725017277954502E-2</c:v>
                </c:pt>
                <c:pt idx="3271">
                  <c:v>5.6725017277944302E-2</c:v>
                </c:pt>
                <c:pt idx="3272">
                  <c:v>5.6725005638050198E-2</c:v>
                </c:pt>
                <c:pt idx="3273">
                  <c:v>5.6724119285830599E-2</c:v>
                </c:pt>
                <c:pt idx="3274">
                  <c:v>5.6725005638015698E-2</c:v>
                </c:pt>
                <c:pt idx="3281">
                  <c:v>5.67250214447989E-2</c:v>
                </c:pt>
                <c:pt idx="3282">
                  <c:v>5.6724942055050499E-2</c:v>
                </c:pt>
                <c:pt idx="3290">
                  <c:v>5.67249378861511E-2</c:v>
                </c:pt>
                <c:pt idx="3291">
                  <c:v>5.6724937886160003E-2</c:v>
                </c:pt>
                <c:pt idx="3292">
                  <c:v>5.6724433260857299E-2</c:v>
                </c:pt>
                <c:pt idx="3299">
                  <c:v>5.6724937886160003E-2</c:v>
                </c:pt>
                <c:pt idx="3300">
                  <c:v>5.6726160155854202E-2</c:v>
                </c:pt>
                <c:pt idx="3308">
                  <c:v>5.67254071969404E-2</c:v>
                </c:pt>
                <c:pt idx="3309">
                  <c:v>5.6725207128621898E-2</c:v>
                </c:pt>
                <c:pt idx="3316">
                  <c:v>5.67255483649294E-2</c:v>
                </c:pt>
                <c:pt idx="3317">
                  <c:v>5.6727595756671197E-2</c:v>
                </c:pt>
                <c:pt idx="3325">
                  <c:v>5.6727109917622802E-2</c:v>
                </c:pt>
                <c:pt idx="3326">
                  <c:v>5.6727109917614198E-2</c:v>
                </c:pt>
                <c:pt idx="3327">
                  <c:v>5.6727109917604997E-2</c:v>
                </c:pt>
                <c:pt idx="3328">
                  <c:v>5.67270395943065E-2</c:v>
                </c:pt>
                <c:pt idx="3335">
                  <c:v>5.6727109917588302E-2</c:v>
                </c:pt>
                <c:pt idx="3344">
                  <c:v>5.6727755511931099E-2</c:v>
                </c:pt>
                <c:pt idx="3345">
                  <c:v>5.6727755511897397E-2</c:v>
                </c:pt>
                <c:pt idx="3346">
                  <c:v>5.6727753748336399E-2</c:v>
                </c:pt>
                <c:pt idx="3347">
                  <c:v>5.6726950958706397E-2</c:v>
                </c:pt>
                <c:pt idx="3348">
                  <c:v>5.6727753748356501E-2</c:v>
                </c:pt>
                <c:pt idx="3355">
                  <c:v>5.6727755511903101E-2</c:v>
                </c:pt>
                <c:pt idx="3363">
                  <c:v>5.6727739895329601E-2</c:v>
                </c:pt>
                <c:pt idx="3364">
                  <c:v>5.6727739895313899E-2</c:v>
                </c:pt>
                <c:pt idx="3365">
                  <c:v>5.6727739895329601E-2</c:v>
                </c:pt>
                <c:pt idx="3366">
                  <c:v>5.6727720857903403E-2</c:v>
                </c:pt>
                <c:pt idx="3367">
                  <c:v>5.6726850267779599E-2</c:v>
                </c:pt>
                <c:pt idx="3368">
                  <c:v>5.6727720857928002E-2</c:v>
                </c:pt>
                <c:pt idx="3375">
                  <c:v>5.6727739895339503E-2</c:v>
                </c:pt>
                <c:pt idx="3384">
                  <c:v>5.6727739895265597E-2</c:v>
                </c:pt>
                <c:pt idx="3385">
                  <c:v>5.6727739895281598E-2</c:v>
                </c:pt>
                <c:pt idx="3386">
                  <c:v>5.6727212090634499E-2</c:v>
                </c:pt>
                <c:pt idx="3393">
                  <c:v>5.6727860882229801E-2</c:v>
                </c:pt>
                <c:pt idx="3394">
                  <c:v>5.6728873773362103E-2</c:v>
                </c:pt>
                <c:pt idx="3402">
                  <c:v>5.6728752722989099E-2</c:v>
                </c:pt>
                <c:pt idx="3403">
                  <c:v>5.6728752723067398E-2</c:v>
                </c:pt>
                <c:pt idx="3404">
                  <c:v>5.6728644168315398E-2</c:v>
                </c:pt>
                <c:pt idx="3411">
                  <c:v>5.6728954596073897E-2</c:v>
                </c:pt>
                <c:pt idx="3412">
                  <c:v>5.6729597566635002E-2</c:v>
                </c:pt>
                <c:pt idx="3420">
                  <c:v>5.6729319841519799E-2</c:v>
                </c:pt>
                <c:pt idx="3421">
                  <c:v>5.6729319841583498E-2</c:v>
                </c:pt>
                <c:pt idx="3422">
                  <c:v>5.6729319841517398E-2</c:v>
                </c:pt>
                <c:pt idx="3423">
                  <c:v>5.6729250079961199E-2</c:v>
                </c:pt>
                <c:pt idx="3430">
                  <c:v>5.6729319841507503E-2</c:v>
                </c:pt>
                <c:pt idx="3439">
                  <c:v>5.6731312951296499E-2</c:v>
                </c:pt>
                <c:pt idx="3440">
                  <c:v>5.6731312951283197E-2</c:v>
                </c:pt>
                <c:pt idx="3441">
                  <c:v>5.6730963967217503E-2</c:v>
                </c:pt>
                <c:pt idx="3448">
                  <c:v>5.6731328693921702E-2</c:v>
                </c:pt>
                <c:pt idx="3449">
                  <c:v>5.67310697392596E-2</c:v>
                </c:pt>
                <c:pt idx="3457">
                  <c:v>5.6731053797025803E-2</c:v>
                </c:pt>
                <c:pt idx="3458">
                  <c:v>5.6730949657063302E-2</c:v>
                </c:pt>
                <c:pt idx="3465">
                  <c:v>5.6731042706869898E-2</c:v>
                </c:pt>
                <c:pt idx="3466">
                  <c:v>5.6731317983985903E-2</c:v>
                </c:pt>
                <c:pt idx="3473">
                  <c:v>5.6731329092393097E-2</c:v>
                </c:pt>
                <c:pt idx="3474">
                  <c:v>5.6731329092436701E-2</c:v>
                </c:pt>
                <c:pt idx="3475">
                  <c:v>5.6731329092383903E-2</c:v>
                </c:pt>
                <c:pt idx="3476">
                  <c:v>5.6731272156220501E-2</c:v>
                </c:pt>
                <c:pt idx="3483">
                  <c:v>5.6731377391660502E-2</c:v>
                </c:pt>
                <c:pt idx="3484">
                  <c:v>5.6731772651425698E-2</c:v>
                </c:pt>
                <c:pt idx="3492">
                  <c:v>5.67317243575024E-2</c:v>
                </c:pt>
                <c:pt idx="3493">
                  <c:v>5.6731724357528303E-2</c:v>
                </c:pt>
                <c:pt idx="3494">
                  <c:v>5.6731391815081203E-2</c:v>
                </c:pt>
                <c:pt idx="3501">
                  <c:v>5.6731754285450998E-2</c:v>
                </c:pt>
                <c:pt idx="3502">
                  <c:v>5.67333382743897E-2</c:v>
                </c:pt>
                <c:pt idx="3510">
                  <c:v>5.6733130858786299E-2</c:v>
                </c:pt>
                <c:pt idx="3511">
                  <c:v>5.6733130858789997E-2</c:v>
                </c:pt>
                <c:pt idx="3512">
                  <c:v>5.67329099461929E-2</c:v>
                </c:pt>
                <c:pt idx="3519">
                  <c:v>5.6733130858756302E-2</c:v>
                </c:pt>
                <c:pt idx="3520">
                  <c:v>5.6732608111781303E-2</c:v>
                </c:pt>
                <c:pt idx="3528">
                  <c:v>5.6732249979520602E-2</c:v>
                </c:pt>
                <c:pt idx="3529">
                  <c:v>5.6732172630842702E-2</c:v>
                </c:pt>
                <c:pt idx="3536">
                  <c:v>5.6731252327442E-2</c:v>
                </c:pt>
                <c:pt idx="3537">
                  <c:v>5.6744136752937102E-2</c:v>
                </c:pt>
                <c:pt idx="3546">
                  <c:v>5.67441182193828E-2</c:v>
                </c:pt>
                <c:pt idx="3547">
                  <c:v>5.6744118219409702E-2</c:v>
                </c:pt>
                <c:pt idx="3548">
                  <c:v>5.6744118219388601E-2</c:v>
                </c:pt>
                <c:pt idx="3549">
                  <c:v>5.6744046384882701E-2</c:v>
                </c:pt>
                <c:pt idx="3556">
                  <c:v>5.6744175656905899E-2</c:v>
                </c:pt>
                <c:pt idx="3557">
                  <c:v>5.6744205301096598E-2</c:v>
                </c:pt>
                <c:pt idx="3565">
                  <c:v>5.6744147815553703E-2</c:v>
                </c:pt>
                <c:pt idx="3566">
                  <c:v>5.6744147815518897E-2</c:v>
                </c:pt>
                <c:pt idx="3567">
                  <c:v>5.6743917895458899E-2</c:v>
                </c:pt>
                <c:pt idx="3574">
                  <c:v>5.6744491310822202E-2</c:v>
                </c:pt>
                <c:pt idx="3575">
                  <c:v>5.67428506559687E-2</c:v>
                </c:pt>
                <c:pt idx="3583">
                  <c:v>5.67423853027402E-2</c:v>
                </c:pt>
                <c:pt idx="3584">
                  <c:v>5.6742339189269297E-2</c:v>
                </c:pt>
                <c:pt idx="3591">
                  <c:v>5.6742388138815901E-2</c:v>
                </c:pt>
                <c:pt idx="3592">
                  <c:v>5.67424029854263E-2</c:v>
                </c:pt>
                <c:pt idx="3601">
                  <c:v>5.6742400151497202E-2</c:v>
                </c:pt>
                <c:pt idx="3602">
                  <c:v>5.6742400151511503E-2</c:v>
                </c:pt>
                <c:pt idx="3603">
                  <c:v>5.6742400151503697E-2</c:v>
                </c:pt>
                <c:pt idx="3604">
                  <c:v>5.6742210027545398E-2</c:v>
                </c:pt>
                <c:pt idx="3611">
                  <c:v>5.6742408929745199E-2</c:v>
                </c:pt>
                <c:pt idx="3612">
                  <c:v>5.6742645091903E-2</c:v>
                </c:pt>
                <c:pt idx="3621">
                  <c:v>5.6742636332927997E-2</c:v>
                </c:pt>
                <c:pt idx="3622">
                  <c:v>5.6742636332860898E-2</c:v>
                </c:pt>
                <c:pt idx="3623">
                  <c:v>5.6742636332966098E-2</c:v>
                </c:pt>
                <c:pt idx="3624">
                  <c:v>5.6742421445530503E-2</c:v>
                </c:pt>
                <c:pt idx="3631">
                  <c:v>5.6742618736953597E-2</c:v>
                </c:pt>
                <c:pt idx="3632">
                  <c:v>5.67429914399439E-2</c:v>
                </c:pt>
                <c:pt idx="3639">
                  <c:v>5.6743009045290498E-2</c:v>
                </c:pt>
                <c:pt idx="3640">
                  <c:v>5.6743009045326302E-2</c:v>
                </c:pt>
                <c:pt idx="3641">
                  <c:v>5.67430090453106E-2</c:v>
                </c:pt>
                <c:pt idx="3642">
                  <c:v>5.6742976588021202E-2</c:v>
                </c:pt>
                <c:pt idx="3643">
                  <c:v>5.6742110496665402E-2</c:v>
                </c:pt>
                <c:pt idx="3644">
                  <c:v>5.6740552505259403E-2</c:v>
                </c:pt>
                <c:pt idx="3645">
                  <c:v>5.6742110496658602E-2</c:v>
                </c:pt>
                <c:pt idx="3646">
                  <c:v>5.6742976587963297E-2</c:v>
                </c:pt>
                <c:pt idx="3653">
                  <c:v>5.6743009045296999E-2</c:v>
                </c:pt>
                <c:pt idx="3660">
                  <c:v>5.6742807365507499E-2</c:v>
                </c:pt>
                <c:pt idx="3661">
                  <c:v>5.6742807365479597E-2</c:v>
                </c:pt>
                <c:pt idx="3662">
                  <c:v>5.6742807365458198E-2</c:v>
                </c:pt>
                <c:pt idx="3663">
                  <c:v>5.6742807365461903E-2</c:v>
                </c:pt>
                <c:pt idx="3664">
                  <c:v>5.6742807365460501E-2</c:v>
                </c:pt>
                <c:pt idx="3665">
                  <c:v>5.6742807365492899E-2</c:v>
                </c:pt>
                <c:pt idx="3666">
                  <c:v>5.67428073654851E-2</c:v>
                </c:pt>
                <c:pt idx="3667">
                  <c:v>5.67428073654851E-2</c:v>
                </c:pt>
                <c:pt idx="3668">
                  <c:v>5.6743442063763201E-2</c:v>
                </c:pt>
                <c:pt idx="3669">
                  <c:v>5.6743273233472002E-2</c:v>
                </c:pt>
                <c:pt idx="3670">
                  <c:v>5.6743442063732899E-2</c:v>
                </c:pt>
                <c:pt idx="3671">
                  <c:v>5.6743273233480898E-2</c:v>
                </c:pt>
                <c:pt idx="3672">
                  <c:v>5.6743442063726397E-2</c:v>
                </c:pt>
                <c:pt idx="3673">
                  <c:v>5.6743273233485297E-2</c:v>
                </c:pt>
                <c:pt idx="3674">
                  <c:v>5.67434420637207E-2</c:v>
                </c:pt>
                <c:pt idx="3675">
                  <c:v>5.6743273233478803E-2</c:v>
                </c:pt>
                <c:pt idx="3676">
                  <c:v>5.6743442063745202E-2</c:v>
                </c:pt>
                <c:pt idx="3677">
                  <c:v>5.6743273233461802E-2</c:v>
                </c:pt>
                <c:pt idx="3678">
                  <c:v>5.6743442063729499E-2</c:v>
                </c:pt>
                <c:pt idx="3679">
                  <c:v>5.6743273233507502E-2</c:v>
                </c:pt>
                <c:pt idx="3680">
                  <c:v>5.6743442063729499E-2</c:v>
                </c:pt>
                <c:pt idx="3681">
                  <c:v>5.67432732335146E-2</c:v>
                </c:pt>
                <c:pt idx="3688">
                  <c:v>5.6742807365490797E-2</c:v>
                </c:pt>
                <c:pt idx="3693">
                  <c:v>5.6743127180309202E-2</c:v>
                </c:pt>
                <c:pt idx="3694">
                  <c:v>5.6743127180324898E-2</c:v>
                </c:pt>
                <c:pt idx="3695">
                  <c:v>5.67429732142389E-2</c:v>
                </c:pt>
                <c:pt idx="3702">
                  <c:v>5.6743077500916797E-2</c:v>
                </c:pt>
                <c:pt idx="3703">
                  <c:v>5.6743005192991101E-2</c:v>
                </c:pt>
                <c:pt idx="3709">
                  <c:v>5.6743054901537797E-2</c:v>
                </c:pt>
                <c:pt idx="3710">
                  <c:v>5.6743054901514302E-2</c:v>
                </c:pt>
                <c:pt idx="3711">
                  <c:v>5.6743054901548698E-2</c:v>
                </c:pt>
                <c:pt idx="3712">
                  <c:v>5.6743054901532003E-2</c:v>
                </c:pt>
                <c:pt idx="3713">
                  <c:v>5.6743035316946203E-2</c:v>
                </c:pt>
                <c:pt idx="3714">
                  <c:v>5.6743091885292002E-2</c:v>
                </c:pt>
                <c:pt idx="3715">
                  <c:v>5.6743282798436503E-2</c:v>
                </c:pt>
                <c:pt idx="3716">
                  <c:v>5.6743091885355902E-2</c:v>
                </c:pt>
                <c:pt idx="3717">
                  <c:v>5.6743035316953003E-2</c:v>
                </c:pt>
                <c:pt idx="3724">
                  <c:v>5.6743054901561299E-2</c:v>
                </c:pt>
                <c:pt idx="3729">
                  <c:v>5.6742784576210001E-2</c:v>
                </c:pt>
                <c:pt idx="3730">
                  <c:v>5.6742784576225697E-2</c:v>
                </c:pt>
                <c:pt idx="3731">
                  <c:v>5.6742784576222602E-2</c:v>
                </c:pt>
                <c:pt idx="3732">
                  <c:v>5.6742686402246903E-2</c:v>
                </c:pt>
                <c:pt idx="3739">
                  <c:v>5.6742811663347298E-2</c:v>
                </c:pt>
                <c:pt idx="3740">
                  <c:v>5.6743004914150297E-2</c:v>
                </c:pt>
                <c:pt idx="3748">
                  <c:v>5.6742977792531103E-2</c:v>
                </c:pt>
                <c:pt idx="3749">
                  <c:v>5.6742977792507601E-2</c:v>
                </c:pt>
                <c:pt idx="3750">
                  <c:v>5.6742800462234302E-2</c:v>
                </c:pt>
                <c:pt idx="3757">
                  <c:v>5.6742986605604701E-2</c:v>
                </c:pt>
                <c:pt idx="3758">
                  <c:v>5.6744110773338803E-2</c:v>
                </c:pt>
                <c:pt idx="3767">
                  <c:v>5.6744287369388698E-2</c:v>
                </c:pt>
                <c:pt idx="3768">
                  <c:v>5.6744287369351901E-2</c:v>
                </c:pt>
                <c:pt idx="3769">
                  <c:v>5.6744287369385298E-2</c:v>
                </c:pt>
                <c:pt idx="3770">
                  <c:v>5.6744224247839897E-2</c:v>
                </c:pt>
                <c:pt idx="3777">
                  <c:v>5.6744287369323999E-2</c:v>
                </c:pt>
                <c:pt idx="3786">
                  <c:v>5.6744434021351597E-2</c:v>
                </c:pt>
                <c:pt idx="3787">
                  <c:v>5.6744434021320199E-2</c:v>
                </c:pt>
                <c:pt idx="3788">
                  <c:v>5.6744034755137597E-2</c:v>
                </c:pt>
                <c:pt idx="3795">
                  <c:v>5.67444970975787E-2</c:v>
                </c:pt>
                <c:pt idx="3796">
                  <c:v>5.6745129454807398E-2</c:v>
                </c:pt>
                <c:pt idx="3803">
                  <c:v>5.6744990814931201E-2</c:v>
                </c:pt>
                <c:pt idx="3804">
                  <c:v>5.6744990814943497E-2</c:v>
                </c:pt>
                <c:pt idx="3805">
                  <c:v>5.6744990814929903E-2</c:v>
                </c:pt>
                <c:pt idx="3806">
                  <c:v>5.67449478779503E-2</c:v>
                </c:pt>
                <c:pt idx="3807">
                  <c:v>5.6744729882467697E-2</c:v>
                </c:pt>
                <c:pt idx="3808">
                  <c:v>5.6744431432011903E-2</c:v>
                </c:pt>
                <c:pt idx="3809">
                  <c:v>5.6744137599304502E-2</c:v>
                </c:pt>
                <c:pt idx="3810">
                  <c:v>5.6744431432024497E-2</c:v>
                </c:pt>
                <c:pt idx="3811">
                  <c:v>5.6744729882497999E-2</c:v>
                </c:pt>
                <c:pt idx="3812">
                  <c:v>5.6744947877951403E-2</c:v>
                </c:pt>
                <c:pt idx="3819">
                  <c:v>5.6744451018797097E-2</c:v>
                </c:pt>
                <c:pt idx="3820">
                  <c:v>5.6745140806893503E-2</c:v>
                </c:pt>
                <c:pt idx="3827">
                  <c:v>5.6745681365082602E-2</c:v>
                </c:pt>
                <c:pt idx="3828">
                  <c:v>5.6745681365024302E-2</c:v>
                </c:pt>
                <c:pt idx="3829">
                  <c:v>5.6745681365081201E-2</c:v>
                </c:pt>
                <c:pt idx="3830">
                  <c:v>5.6745681365083601E-2</c:v>
                </c:pt>
                <c:pt idx="3831">
                  <c:v>5.6745670006131801E-2</c:v>
                </c:pt>
                <c:pt idx="3832">
                  <c:v>5.6745732110247499E-2</c:v>
                </c:pt>
                <c:pt idx="3833">
                  <c:v>5.6745944233080797E-2</c:v>
                </c:pt>
                <c:pt idx="3834">
                  <c:v>5.6746238093672199E-2</c:v>
                </c:pt>
                <c:pt idx="3835">
                  <c:v>5.6745944233087299E-2</c:v>
                </c:pt>
                <c:pt idx="3836">
                  <c:v>5.67457321101658E-2</c:v>
                </c:pt>
                <c:pt idx="3837">
                  <c:v>5.6745670006191101E-2</c:v>
                </c:pt>
                <c:pt idx="3844">
                  <c:v>5.6745681365056699E-2</c:v>
                </c:pt>
                <c:pt idx="3853">
                  <c:v>5.6744474375541601E-2</c:v>
                </c:pt>
                <c:pt idx="3854">
                  <c:v>5.6744094609206402E-2</c:v>
                </c:pt>
                <c:pt idx="3861">
                  <c:v>5.6744456163441002E-2</c:v>
                </c:pt>
                <c:pt idx="3862">
                  <c:v>5.6743067820106102E-2</c:v>
                </c:pt>
                <c:pt idx="3869">
                  <c:v>5.67434506504573E-2</c:v>
                </c:pt>
                <c:pt idx="3870">
                  <c:v>5.6743450650479803E-2</c:v>
                </c:pt>
                <c:pt idx="3871">
                  <c:v>5.6743450650455003E-2</c:v>
                </c:pt>
                <c:pt idx="3872">
                  <c:v>5.6743448207808897E-2</c:v>
                </c:pt>
                <c:pt idx="3873">
                  <c:v>5.6742740545473999E-2</c:v>
                </c:pt>
                <c:pt idx="3874">
                  <c:v>5.6743448207795602E-2</c:v>
                </c:pt>
                <c:pt idx="3881">
                  <c:v>5.6743451789818197E-2</c:v>
                </c:pt>
                <c:pt idx="3882">
                  <c:v>5.6744045537640099E-2</c:v>
                </c:pt>
                <c:pt idx="3890">
                  <c:v>5.6744044416223702E-2</c:v>
                </c:pt>
                <c:pt idx="3891">
                  <c:v>5.6744044416249501E-2</c:v>
                </c:pt>
                <c:pt idx="3892">
                  <c:v>5.6744037072982201E-2</c:v>
                </c:pt>
                <c:pt idx="3893">
                  <c:v>5.67433037520408E-2</c:v>
                </c:pt>
                <c:pt idx="3894">
                  <c:v>5.6744037072963098E-2</c:v>
                </c:pt>
                <c:pt idx="3901">
                  <c:v>5.6743652928185499E-2</c:v>
                </c:pt>
                <c:pt idx="3902">
                  <c:v>5.6745836198590402E-2</c:v>
                </c:pt>
                <c:pt idx="3911">
                  <c:v>5.6746227040091302E-2</c:v>
                </c:pt>
                <c:pt idx="3912">
                  <c:v>5.6746227040090601E-2</c:v>
                </c:pt>
                <c:pt idx="3913">
                  <c:v>5.67462270400882E-2</c:v>
                </c:pt>
                <c:pt idx="3914">
                  <c:v>5.6746068733451303E-2</c:v>
                </c:pt>
                <c:pt idx="3921">
                  <c:v>5.6746271706083103E-2</c:v>
                </c:pt>
                <c:pt idx="3922">
                  <c:v>5.6746220410904401E-2</c:v>
                </c:pt>
                <c:pt idx="3930">
                  <c:v>5.6746175725876702E-2</c:v>
                </c:pt>
                <c:pt idx="3931">
                  <c:v>5.6746175725820899E-2</c:v>
                </c:pt>
                <c:pt idx="3932">
                  <c:v>5.6745965205954603E-2</c:v>
                </c:pt>
                <c:pt idx="3939">
                  <c:v>5.6746120347655402E-2</c:v>
                </c:pt>
                <c:pt idx="3940">
                  <c:v>5.6746344256870099E-2</c:v>
                </c:pt>
                <c:pt idx="3947">
                  <c:v>5.6746399689125399E-2</c:v>
                </c:pt>
                <c:pt idx="3948">
                  <c:v>5.6746399689099801E-2</c:v>
                </c:pt>
                <c:pt idx="3949">
                  <c:v>5.6746399689128799E-2</c:v>
                </c:pt>
                <c:pt idx="3950">
                  <c:v>5.6746381475619397E-2</c:v>
                </c:pt>
                <c:pt idx="3951">
                  <c:v>5.6746202230723498E-2</c:v>
                </c:pt>
                <c:pt idx="3952">
                  <c:v>5.67459353448743E-2</c:v>
                </c:pt>
                <c:pt idx="3953">
                  <c:v>5.6746202230747E-2</c:v>
                </c:pt>
                <c:pt idx="3954">
                  <c:v>5.6746381475621499E-2</c:v>
                </c:pt>
                <c:pt idx="3961">
                  <c:v>5.6746410425687399E-2</c:v>
                </c:pt>
                <c:pt idx="3962">
                  <c:v>5.6746316844826103E-2</c:v>
                </c:pt>
                <c:pt idx="3970">
                  <c:v>5.6746306106002301E-2</c:v>
                </c:pt>
                <c:pt idx="3971">
                  <c:v>5.6745807967809397E-2</c:v>
                </c:pt>
                <c:pt idx="3978">
                  <c:v>5.6746300095868299E-2</c:v>
                </c:pt>
                <c:pt idx="3979">
                  <c:v>5.6746710288698501E-2</c:v>
                </c:pt>
                <c:pt idx="3986">
                  <c:v>5.6746701495890901E-2</c:v>
                </c:pt>
                <c:pt idx="3987">
                  <c:v>5.67467014958885E-2</c:v>
                </c:pt>
                <c:pt idx="3988">
                  <c:v>5.6746701495886502E-2</c:v>
                </c:pt>
                <c:pt idx="3989">
                  <c:v>5.6746654860858899E-2</c:v>
                </c:pt>
                <c:pt idx="3996">
                  <c:v>5.6746701495914403E-2</c:v>
                </c:pt>
                <c:pt idx="4005">
                  <c:v>5.6746777775280602E-2</c:v>
                </c:pt>
                <c:pt idx="4006">
                  <c:v>5.67467777752459E-2</c:v>
                </c:pt>
                <c:pt idx="4007">
                  <c:v>5.6746777775250598E-2</c:v>
                </c:pt>
                <c:pt idx="4008">
                  <c:v>5.6746742461158899E-2</c:v>
                </c:pt>
                <c:pt idx="4015">
                  <c:v>5.67467973760791E-2</c:v>
                </c:pt>
                <c:pt idx="4016">
                  <c:v>5.61202132363929E-2</c:v>
                </c:pt>
                <c:pt idx="4024">
                  <c:v>5.6120193882262102E-2</c:v>
                </c:pt>
                <c:pt idx="4025">
                  <c:v>5.6120193882226402E-2</c:v>
                </c:pt>
                <c:pt idx="4026">
                  <c:v>5.6120022375339501E-2</c:v>
                </c:pt>
                <c:pt idx="4033">
                  <c:v>5.6120108272713298E-2</c:v>
                </c:pt>
                <c:pt idx="4034">
                  <c:v>5.6120060368908202E-2</c:v>
                </c:pt>
                <c:pt idx="4040">
                  <c:v>5.6120145989202501E-2</c:v>
                </c:pt>
                <c:pt idx="4041">
                  <c:v>5.61201459892069E-2</c:v>
                </c:pt>
                <c:pt idx="4042">
                  <c:v>5.6120145989219099E-2</c:v>
                </c:pt>
                <c:pt idx="4043">
                  <c:v>5.61201459892069E-2</c:v>
                </c:pt>
                <c:pt idx="4044">
                  <c:v>5.6120116785261298E-2</c:v>
                </c:pt>
                <c:pt idx="4045">
                  <c:v>5.6119919038472597E-2</c:v>
                </c:pt>
                <c:pt idx="4046">
                  <c:v>5.6119641683152699E-2</c:v>
                </c:pt>
                <c:pt idx="4047">
                  <c:v>5.6119368050355903E-2</c:v>
                </c:pt>
                <c:pt idx="4048">
                  <c:v>5.6119641683133603E-2</c:v>
                </c:pt>
                <c:pt idx="4049">
                  <c:v>5.6119919038463403E-2</c:v>
                </c:pt>
                <c:pt idx="4050">
                  <c:v>5.6120116785282399E-2</c:v>
                </c:pt>
                <c:pt idx="4057">
                  <c:v>5.61201459892069E-2</c:v>
                </c:pt>
                <c:pt idx="4062">
                  <c:v>5.6120344973831601E-2</c:v>
                </c:pt>
                <c:pt idx="4063">
                  <c:v>5.6120344973858503E-2</c:v>
                </c:pt>
                <c:pt idx="4064">
                  <c:v>5.6120344973834002E-2</c:v>
                </c:pt>
                <c:pt idx="4065">
                  <c:v>5.61203004045569E-2</c:v>
                </c:pt>
                <c:pt idx="4072">
                  <c:v>5.6112985997678499E-2</c:v>
                </c:pt>
                <c:pt idx="4073">
                  <c:v>5.61502493321068E-2</c:v>
                </c:pt>
                <c:pt idx="4083">
                  <c:v>5.6157622891243902E-2</c:v>
                </c:pt>
                <c:pt idx="4084">
                  <c:v>5.6157622891233702E-2</c:v>
                </c:pt>
                <c:pt idx="4085">
                  <c:v>5.61575695153348E-2</c:v>
                </c:pt>
                <c:pt idx="4092">
                  <c:v>5.6157602544190097E-2</c:v>
                </c:pt>
                <c:pt idx="4093">
                  <c:v>5.6157476720212499E-2</c:v>
                </c:pt>
                <c:pt idx="4099">
                  <c:v>5.6157497066198103E-2</c:v>
                </c:pt>
                <c:pt idx="4100">
                  <c:v>5.61574970661992E-2</c:v>
                </c:pt>
                <c:pt idx="4101">
                  <c:v>5.6157497066182102E-2</c:v>
                </c:pt>
                <c:pt idx="4102">
                  <c:v>5.6157497066179098E-2</c:v>
                </c:pt>
                <c:pt idx="4103">
                  <c:v>5.61574825501975E-2</c:v>
                </c:pt>
                <c:pt idx="4104">
                  <c:v>5.6157302513377201E-2</c:v>
                </c:pt>
                <c:pt idx="4105">
                  <c:v>5.6157032244713502E-2</c:v>
                </c:pt>
                <c:pt idx="4106">
                  <c:v>5.6156755183936001E-2</c:v>
                </c:pt>
                <c:pt idx="4107">
                  <c:v>5.6157032244697903E-2</c:v>
                </c:pt>
                <c:pt idx="4108">
                  <c:v>5.6157302513369298E-2</c:v>
                </c:pt>
                <c:pt idx="4109">
                  <c:v>5.6157482550218601E-2</c:v>
                </c:pt>
                <c:pt idx="4116">
                  <c:v>5.61574970662094E-2</c:v>
                </c:pt>
                <c:pt idx="4121">
                  <c:v>5.6157201937380101E-2</c:v>
                </c:pt>
                <c:pt idx="4122">
                  <c:v>5.6157201937363503E-2</c:v>
                </c:pt>
                <c:pt idx="4123">
                  <c:v>5.6157201937418903E-2</c:v>
                </c:pt>
                <c:pt idx="4124">
                  <c:v>5.6157141867076203E-2</c:v>
                </c:pt>
                <c:pt idx="4131">
                  <c:v>5.6157264195171801E-2</c:v>
                </c:pt>
                <c:pt idx="4132">
                  <c:v>5.6158513374333398E-2</c:v>
                </c:pt>
                <c:pt idx="4140">
                  <c:v>5.6158451085902297E-2</c:v>
                </c:pt>
                <c:pt idx="4141">
                  <c:v>5.6158451085902297E-2</c:v>
                </c:pt>
                <c:pt idx="4142">
                  <c:v>5.61579079005185E-2</c:v>
                </c:pt>
                <c:pt idx="4149">
                  <c:v>5.6159376739898001E-2</c:v>
                </c:pt>
                <c:pt idx="4150">
                  <c:v>5.61572352348568E-2</c:v>
                </c:pt>
                <c:pt idx="4159">
                  <c:v>5.6156309663103997E-2</c:v>
                </c:pt>
                <c:pt idx="4160">
                  <c:v>5.6156309663098203E-2</c:v>
                </c:pt>
                <c:pt idx="4161">
                  <c:v>5.6156309663075797E-2</c:v>
                </c:pt>
                <c:pt idx="4162">
                  <c:v>5.6156187163203398E-2</c:v>
                </c:pt>
                <c:pt idx="4169">
                  <c:v>5.6156066789231102E-2</c:v>
                </c:pt>
                <c:pt idx="4170">
                  <c:v>5.6155860243129498E-2</c:v>
                </c:pt>
                <c:pt idx="4178">
                  <c:v>5.61561412299997E-2</c:v>
                </c:pt>
                <c:pt idx="4179">
                  <c:v>5.6156141229980597E-2</c:v>
                </c:pt>
                <c:pt idx="4180">
                  <c:v>5.6156141230008901E-2</c:v>
                </c:pt>
                <c:pt idx="4181">
                  <c:v>5.6156090642975498E-2</c:v>
                </c:pt>
                <c:pt idx="4188">
                  <c:v>5.6156130284168097E-2</c:v>
                </c:pt>
                <c:pt idx="4189">
                  <c:v>5.6156800759613698E-2</c:v>
                </c:pt>
                <c:pt idx="4198">
                  <c:v>5.6156598078614402E-2</c:v>
                </c:pt>
                <c:pt idx="4199">
                  <c:v>5.6156542106816497E-2</c:v>
                </c:pt>
                <c:pt idx="4206">
                  <c:v>5.61566356194938E-2</c:v>
                </c:pt>
                <c:pt idx="4207">
                  <c:v>5.6156749391209501E-2</c:v>
                </c:pt>
                <c:pt idx="4215">
                  <c:v>5.6156711826244897E-2</c:v>
                </c:pt>
                <c:pt idx="4216">
                  <c:v>5.6156711826224899E-2</c:v>
                </c:pt>
                <c:pt idx="4217">
                  <c:v>5.6156275175513803E-2</c:v>
                </c:pt>
                <c:pt idx="4224">
                  <c:v>5.6156508142074603E-2</c:v>
                </c:pt>
                <c:pt idx="4225">
                  <c:v>5.6156215460896899E-2</c:v>
                </c:pt>
                <c:pt idx="4232">
                  <c:v>5.6156419337383599E-2</c:v>
                </c:pt>
                <c:pt idx="4233">
                  <c:v>5.6156419337362103E-2</c:v>
                </c:pt>
                <c:pt idx="4234">
                  <c:v>5.6156419337380498E-2</c:v>
                </c:pt>
                <c:pt idx="4235">
                  <c:v>5.6156378487843099E-2</c:v>
                </c:pt>
                <c:pt idx="4242">
                  <c:v>5.6156419337370297E-2</c:v>
                </c:pt>
                <c:pt idx="4251">
                  <c:v>5.6156139752968397E-2</c:v>
                </c:pt>
                <c:pt idx="4252">
                  <c:v>5.6156047251162002E-2</c:v>
                </c:pt>
                <c:pt idx="4259">
                  <c:v>5.6156272780318699E-2</c:v>
                </c:pt>
                <c:pt idx="4260">
                  <c:v>5.6156484022926903E-2</c:v>
                </c:pt>
                <c:pt idx="4269">
                  <c:v>5.6156350846368601E-2</c:v>
                </c:pt>
                <c:pt idx="4270">
                  <c:v>5.6156028548867698E-2</c:v>
                </c:pt>
                <c:pt idx="4277">
                  <c:v>5.6156234536252299E-2</c:v>
                </c:pt>
                <c:pt idx="4278">
                  <c:v>5.6156473884521697E-2</c:v>
                </c:pt>
                <c:pt idx="4285">
                  <c:v>5.6156590292083398E-2</c:v>
                </c:pt>
                <c:pt idx="4286">
                  <c:v>5.6156590292069798E-2</c:v>
                </c:pt>
                <c:pt idx="4287">
                  <c:v>5.6156590292082399E-2</c:v>
                </c:pt>
                <c:pt idx="4288">
                  <c:v>5.6156579014359997E-2</c:v>
                </c:pt>
                <c:pt idx="4289">
                  <c:v>5.6155857998806798E-2</c:v>
                </c:pt>
                <c:pt idx="4290">
                  <c:v>5.6156579014351199E-2</c:v>
                </c:pt>
                <c:pt idx="4297">
                  <c:v>5.6156743802417801E-2</c:v>
                </c:pt>
                <c:pt idx="4298">
                  <c:v>5.61566372766115E-2</c:v>
                </c:pt>
                <c:pt idx="4307">
                  <c:v>5.6156099352632001E-2</c:v>
                </c:pt>
                <c:pt idx="4308">
                  <c:v>5.6156058073895801E-2</c:v>
                </c:pt>
                <c:pt idx="4315">
                  <c:v>5.6158120688357398E-2</c:v>
                </c:pt>
                <c:pt idx="4316">
                  <c:v>5.61978016352623E-2</c:v>
                </c:pt>
                <c:pt idx="4325">
                  <c:v>5.6195653367613403E-2</c:v>
                </c:pt>
                <c:pt idx="4326">
                  <c:v>5.6195653367592302E-2</c:v>
                </c:pt>
                <c:pt idx="4327">
                  <c:v>5.6195653367563103E-2</c:v>
                </c:pt>
                <c:pt idx="4328">
                  <c:v>5.6195625058332199E-2</c:v>
                </c:pt>
                <c:pt idx="4329">
                  <c:v>5.6194862136354502E-2</c:v>
                </c:pt>
                <c:pt idx="4330">
                  <c:v>5.61934866731192E-2</c:v>
                </c:pt>
                <c:pt idx="4331">
                  <c:v>5.6194862136354502E-2</c:v>
                </c:pt>
                <c:pt idx="4332">
                  <c:v>5.6195625058339999E-2</c:v>
                </c:pt>
                <c:pt idx="4339">
                  <c:v>5.61956528065247E-2</c:v>
                </c:pt>
                <c:pt idx="4340">
                  <c:v>5.61956412908238E-2</c:v>
                </c:pt>
                <c:pt idx="4348">
                  <c:v>5.6195641849469201E-2</c:v>
                </c:pt>
                <c:pt idx="4349">
                  <c:v>5.6195641849521603E-2</c:v>
                </c:pt>
                <c:pt idx="4350">
                  <c:v>5.6195337897817103E-2</c:v>
                </c:pt>
                <c:pt idx="4357">
                  <c:v>5.6196156126073503E-2</c:v>
                </c:pt>
                <c:pt idx="4358">
                  <c:v>5.61970644873842E-2</c:v>
                </c:pt>
                <c:pt idx="4367">
                  <c:v>5.6196549908457502E-2</c:v>
                </c:pt>
                <c:pt idx="4368">
                  <c:v>5.6196439742236502E-2</c:v>
                </c:pt>
                <c:pt idx="4375">
                  <c:v>5.6196133610249402E-2</c:v>
                </c:pt>
                <c:pt idx="4376">
                  <c:v>5.6196409230053201E-2</c:v>
                </c:pt>
                <c:pt idx="4385">
                  <c:v>5.61968257290614E-2</c:v>
                </c:pt>
                <c:pt idx="4386">
                  <c:v>5.6196825729053601E-2</c:v>
                </c:pt>
                <c:pt idx="4387">
                  <c:v>5.6196825729004599E-2</c:v>
                </c:pt>
                <c:pt idx="4388">
                  <c:v>5.6196789248095201E-2</c:v>
                </c:pt>
                <c:pt idx="4395">
                  <c:v>5.6196825729045802E-2</c:v>
                </c:pt>
                <c:pt idx="4404">
                  <c:v>5.6196461120114699E-2</c:v>
                </c:pt>
                <c:pt idx="4405">
                  <c:v>5.61963888262089E-2</c:v>
                </c:pt>
                <c:pt idx="4412">
                  <c:v>5.61964566073411E-2</c:v>
                </c:pt>
                <c:pt idx="4413">
                  <c:v>5.6196385818031901E-2</c:v>
                </c:pt>
                <c:pt idx="4420">
                  <c:v>5.6196390333067198E-2</c:v>
                </c:pt>
                <c:pt idx="4421">
                  <c:v>5.6196390333066198E-2</c:v>
                </c:pt>
                <c:pt idx="4422">
                  <c:v>5.6196390333030498E-2</c:v>
                </c:pt>
                <c:pt idx="4423">
                  <c:v>5.6196365607325403E-2</c:v>
                </c:pt>
                <c:pt idx="4424">
                  <c:v>5.6195613743132103E-2</c:v>
                </c:pt>
                <c:pt idx="4425">
                  <c:v>5.6194243189848898E-2</c:v>
                </c:pt>
                <c:pt idx="4426">
                  <c:v>5.6195613743152198E-2</c:v>
                </c:pt>
                <c:pt idx="4427">
                  <c:v>5.6196365607289703E-2</c:v>
                </c:pt>
                <c:pt idx="4434">
                  <c:v>5.6196390333059398E-2</c:v>
                </c:pt>
                <c:pt idx="4442">
                  <c:v>5.6197030445413902E-2</c:v>
                </c:pt>
                <c:pt idx="4443">
                  <c:v>5.6197030445379499E-2</c:v>
                </c:pt>
                <c:pt idx="4444">
                  <c:v>5.6197030445370298E-2</c:v>
                </c:pt>
                <c:pt idx="4445">
                  <c:v>5.61969847458531E-2</c:v>
                </c:pt>
                <c:pt idx="4452">
                  <c:v>5.61970256485885E-2</c:v>
                </c:pt>
                <c:pt idx="4453">
                  <c:v>5.6197121019993801E-2</c:v>
                </c:pt>
                <c:pt idx="4460">
                  <c:v>5.6197129728567302E-2</c:v>
                </c:pt>
                <c:pt idx="4461">
                  <c:v>5.6197129728610899E-2</c:v>
                </c:pt>
                <c:pt idx="4462">
                  <c:v>5.6197129728576503E-2</c:v>
                </c:pt>
                <c:pt idx="4463">
                  <c:v>5.6197105284772099E-2</c:v>
                </c:pt>
                <c:pt idx="4464">
                  <c:v>5.6196366573581201E-2</c:v>
                </c:pt>
                <c:pt idx="4465">
                  <c:v>5.6195020888990602E-2</c:v>
                </c:pt>
                <c:pt idx="4466">
                  <c:v>5.6196366573562501E-2</c:v>
                </c:pt>
                <c:pt idx="4467">
                  <c:v>5.6197105284775499E-2</c:v>
                </c:pt>
                <c:pt idx="4474">
                  <c:v>5.6197133213378402E-2</c:v>
                </c:pt>
                <c:pt idx="4475">
                  <c:v>5.6197360173120103E-2</c:v>
                </c:pt>
                <c:pt idx="4484">
                  <c:v>5.6197356691080898E-2</c:v>
                </c:pt>
                <c:pt idx="4485">
                  <c:v>5.6197356691071697E-2</c:v>
                </c:pt>
                <c:pt idx="4486">
                  <c:v>5.6197340858845798E-2</c:v>
                </c:pt>
                <c:pt idx="4487">
                  <c:v>5.6196631134520003E-2</c:v>
                </c:pt>
                <c:pt idx="4488">
                  <c:v>5.61973408588771E-2</c:v>
                </c:pt>
                <c:pt idx="4495">
                  <c:v>5.6197356691061802E-2</c:v>
                </c:pt>
                <c:pt idx="4502">
                  <c:v>5.6196915671942398E-2</c:v>
                </c:pt>
                <c:pt idx="4503">
                  <c:v>5.6196915671937603E-2</c:v>
                </c:pt>
                <c:pt idx="4504">
                  <c:v>5.6196915671964803E-2</c:v>
                </c:pt>
                <c:pt idx="4505">
                  <c:v>5.6196915671941398E-2</c:v>
                </c:pt>
                <c:pt idx="4506">
                  <c:v>5.6196908840310499E-2</c:v>
                </c:pt>
                <c:pt idx="4507">
                  <c:v>5.6196773791545002E-2</c:v>
                </c:pt>
                <c:pt idx="4508">
                  <c:v>5.6196569447028798E-2</c:v>
                </c:pt>
                <c:pt idx="4509">
                  <c:v>5.6196773791552801E-2</c:v>
                </c:pt>
                <c:pt idx="4510">
                  <c:v>5.61969088403017E-2</c:v>
                </c:pt>
                <c:pt idx="4517">
                  <c:v>5.6196915671931198E-2</c:v>
                </c:pt>
                <c:pt idx="4527">
                  <c:v>5.61971287129946E-2</c:v>
                </c:pt>
                <c:pt idx="4528">
                  <c:v>5.6197128712981298E-2</c:v>
                </c:pt>
                <c:pt idx="4529">
                  <c:v>5.6197128712984698E-2</c:v>
                </c:pt>
                <c:pt idx="4530">
                  <c:v>5.6197113929226598E-2</c:v>
                </c:pt>
                <c:pt idx="4531">
                  <c:v>5.6196421246813899E-2</c:v>
                </c:pt>
                <c:pt idx="4532">
                  <c:v>5.6197113929194201E-2</c:v>
                </c:pt>
                <c:pt idx="4539">
                  <c:v>5.6197324941089498E-2</c:v>
                </c:pt>
                <c:pt idx="4540">
                  <c:v>5.61996337105342E-2</c:v>
                </c:pt>
                <c:pt idx="4549">
                  <c:v>5.6199001690422599E-2</c:v>
                </c:pt>
                <c:pt idx="4550">
                  <c:v>5.6199001690403601E-2</c:v>
                </c:pt>
                <c:pt idx="4551">
                  <c:v>5.6199001690401498E-2</c:v>
                </c:pt>
                <c:pt idx="4552">
                  <c:v>5.6198852966144401E-2</c:v>
                </c:pt>
                <c:pt idx="4559">
                  <c:v>5.6199117040563601E-2</c:v>
                </c:pt>
                <c:pt idx="4560">
                  <c:v>5.6198870166661599E-2</c:v>
                </c:pt>
                <c:pt idx="4568">
                  <c:v>5.6198726547939303E-2</c:v>
                </c:pt>
                <c:pt idx="4569">
                  <c:v>5.6198726547980797E-2</c:v>
                </c:pt>
                <c:pt idx="4570">
                  <c:v>5.6198537884267499E-2</c:v>
                </c:pt>
                <c:pt idx="4577">
                  <c:v>5.6198696124402502E-2</c:v>
                </c:pt>
                <c:pt idx="4578">
                  <c:v>5.6198882514576998E-2</c:v>
                </c:pt>
                <c:pt idx="4587">
                  <c:v>5.6198912910474103E-2</c:v>
                </c:pt>
                <c:pt idx="4588">
                  <c:v>5.6198859815546599E-2</c:v>
                </c:pt>
                <c:pt idx="4595">
                  <c:v>5.61989072036558E-2</c:v>
                </c:pt>
                <c:pt idx="4596">
                  <c:v>5.6198961373121803E-2</c:v>
                </c:pt>
              </c:numCache>
            </c:numRef>
          </c:val>
          <c:smooth val="0"/>
        </c:ser>
        <c:ser>
          <c:idx val="4"/>
          <c:order val="4"/>
          <c:tx>
            <c:v>Beam 5</c:v>
          </c:tx>
          <c:marker>
            <c:symbol val="none"/>
          </c:marker>
          <c:val>
            <c:numRef>
              <c:f>structure_physics!$J$1:$J$4597</c:f>
              <c:numCache>
                <c:formatCode>General</c:formatCode>
                <c:ptCount val="4597"/>
                <c:pt idx="227">
                  <c:v>1.5979886029156001</c:v>
                </c:pt>
                <c:pt idx="228">
                  <c:v>1.5294569256475801</c:v>
                </c:pt>
                <c:pt idx="229">
                  <c:v>1.5230256656690999</c:v>
                </c:pt>
                <c:pt idx="230">
                  <c:v>1.5173298350739</c:v>
                </c:pt>
                <c:pt idx="231">
                  <c:v>1.5122481266135499</c:v>
                </c:pt>
                <c:pt idx="232">
                  <c:v>1.5090651388207801</c:v>
                </c:pt>
                <c:pt idx="233">
                  <c:v>1.5061039353458701</c:v>
                </c:pt>
                <c:pt idx="234">
                  <c:v>1.5033439188078199</c:v>
                </c:pt>
                <c:pt idx="235">
                  <c:v>1.5007669941216</c:v>
                </c:pt>
                <c:pt idx="236">
                  <c:v>1.4983571878592199</c:v>
                </c:pt>
                <c:pt idx="237">
                  <c:v>1.49610033514521</c:v>
                </c:pt>
                <c:pt idx="238">
                  <c:v>1.49398382039418</c:v>
                </c:pt>
                <c:pt idx="239">
                  <c:v>1.49174877251759</c:v>
                </c:pt>
                <c:pt idx="240">
                  <c:v>1.48993300829775</c:v>
                </c:pt>
                <c:pt idx="241">
                  <c:v>1.4882163148890799</c:v>
                </c:pt>
                <c:pt idx="242">
                  <c:v>1.4879876663084299</c:v>
                </c:pt>
                <c:pt idx="243">
                  <c:v>1.4877590359447499</c:v>
                </c:pt>
                <c:pt idx="244">
                  <c:v>1.4873981075759499</c:v>
                </c:pt>
                <c:pt idx="245">
                  <c:v>1.4871740039660699</c:v>
                </c:pt>
                <c:pt idx="246">
                  <c:v>1.4869496050556299</c:v>
                </c:pt>
                <c:pt idx="247">
                  <c:v>1.4867248807629301</c:v>
                </c:pt>
                <c:pt idx="248">
                  <c:v>1.4864998073687401</c:v>
                </c:pt>
                <c:pt idx="249">
                  <c:v>1.4862743673643299</c:v>
                </c:pt>
                <c:pt idx="250">
                  <c:v>1.4860485492108</c:v>
                </c:pt>
                <c:pt idx="258">
                  <c:v>1.48582234724978</c:v>
                </c:pt>
                <c:pt idx="259">
                  <c:v>1.48582234724978</c:v>
                </c:pt>
                <c:pt idx="260">
                  <c:v>1.48582234724978</c:v>
                </c:pt>
                <c:pt idx="261">
                  <c:v>1.48582234724978</c:v>
                </c:pt>
                <c:pt idx="262">
                  <c:v>1.48582234724978</c:v>
                </c:pt>
                <c:pt idx="263">
                  <c:v>1.48582234724978</c:v>
                </c:pt>
                <c:pt idx="264">
                  <c:v>1.48614785766415</c:v>
                </c:pt>
                <c:pt idx="271">
                  <c:v>1.48582234724978</c:v>
                </c:pt>
                <c:pt idx="280">
                  <c:v>1.4661044791854401</c:v>
                </c:pt>
                <c:pt idx="281">
                  <c:v>1.4661044791854401</c:v>
                </c:pt>
                <c:pt idx="282">
                  <c:v>1.4661044791854401</c:v>
                </c:pt>
                <c:pt idx="283">
                  <c:v>1.4661044791854401</c:v>
                </c:pt>
                <c:pt idx="284">
                  <c:v>1.4661044791854401</c:v>
                </c:pt>
                <c:pt idx="285">
                  <c:v>1.4661044791854401</c:v>
                </c:pt>
                <c:pt idx="286">
                  <c:v>1.4661044791854401</c:v>
                </c:pt>
                <c:pt idx="287">
                  <c:v>1.46611101067078</c:v>
                </c:pt>
                <c:pt idx="294">
                  <c:v>1.4661044791854401</c:v>
                </c:pt>
                <c:pt idx="307">
                  <c:v>1.4530855995940199</c:v>
                </c:pt>
                <c:pt idx="308">
                  <c:v>1.4530855995940199</c:v>
                </c:pt>
                <c:pt idx="309">
                  <c:v>1.4530855995940199</c:v>
                </c:pt>
                <c:pt idx="310">
                  <c:v>1.4530855995940199</c:v>
                </c:pt>
                <c:pt idx="311">
                  <c:v>1.4530855995940199</c:v>
                </c:pt>
                <c:pt idx="312">
                  <c:v>1.4530855995940199</c:v>
                </c:pt>
                <c:pt idx="313">
                  <c:v>1.4530872684329901</c:v>
                </c:pt>
                <c:pt idx="320">
                  <c:v>1.4530855995940199</c:v>
                </c:pt>
                <c:pt idx="329">
                  <c:v>1.4525429250913999</c:v>
                </c:pt>
                <c:pt idx="330">
                  <c:v>1.4525429250913999</c:v>
                </c:pt>
                <c:pt idx="331">
                  <c:v>1.4525429250913999</c:v>
                </c:pt>
                <c:pt idx="332">
                  <c:v>1.4525429250913999</c:v>
                </c:pt>
                <c:pt idx="333">
                  <c:v>1.4525429250913999</c:v>
                </c:pt>
                <c:pt idx="334">
                  <c:v>1.4525429250913999</c:v>
                </c:pt>
                <c:pt idx="335">
                  <c:v>1.4525429250913999</c:v>
                </c:pt>
                <c:pt idx="336">
                  <c:v>1.4525432796511399</c:v>
                </c:pt>
                <c:pt idx="343">
                  <c:v>1.4525429250913999</c:v>
                </c:pt>
                <c:pt idx="354">
                  <c:v>1.45219209848678</c:v>
                </c:pt>
                <c:pt idx="355">
                  <c:v>1.45219209848678</c:v>
                </c:pt>
                <c:pt idx="356">
                  <c:v>1.45219209848678</c:v>
                </c:pt>
                <c:pt idx="357">
                  <c:v>1.45219209848678</c:v>
                </c:pt>
                <c:pt idx="358">
                  <c:v>1.45219209848678</c:v>
                </c:pt>
                <c:pt idx="359">
                  <c:v>1.45219209848678</c:v>
                </c:pt>
                <c:pt idx="360">
                  <c:v>1.45219209848678</c:v>
                </c:pt>
                <c:pt idx="361">
                  <c:v>1.4521922286706599</c:v>
                </c:pt>
                <c:pt idx="368">
                  <c:v>1.45219209848678</c:v>
                </c:pt>
                <c:pt idx="381">
                  <c:v>1.4519453281972201</c:v>
                </c:pt>
                <c:pt idx="382">
                  <c:v>1.4519453281972201</c:v>
                </c:pt>
                <c:pt idx="383">
                  <c:v>1.4519453281972201</c:v>
                </c:pt>
                <c:pt idx="384">
                  <c:v>1.4519453281972201</c:v>
                </c:pt>
                <c:pt idx="385">
                  <c:v>1.4519453281972201</c:v>
                </c:pt>
                <c:pt idx="386">
                  <c:v>1.4519453281972201</c:v>
                </c:pt>
                <c:pt idx="387">
                  <c:v>1.4519453281972201</c:v>
                </c:pt>
                <c:pt idx="388">
                  <c:v>1.45194584027981</c:v>
                </c:pt>
                <c:pt idx="389">
                  <c:v>1.4519465677707599</c:v>
                </c:pt>
                <c:pt idx="390">
                  <c:v>1.45194736001605</c:v>
                </c:pt>
                <c:pt idx="391">
                  <c:v>1.45194810615932</c:v>
                </c:pt>
                <c:pt idx="392">
                  <c:v>1.4519486953043299</c:v>
                </c:pt>
                <c:pt idx="393">
                  <c:v>1.45194810615932</c:v>
                </c:pt>
                <c:pt idx="394">
                  <c:v>1.45194736001605</c:v>
                </c:pt>
                <c:pt idx="395">
                  <c:v>1.4519465677707599</c:v>
                </c:pt>
                <c:pt idx="396">
                  <c:v>1.45194584027981</c:v>
                </c:pt>
                <c:pt idx="403">
                  <c:v>1.45194456618016</c:v>
                </c:pt>
                <c:pt idx="404">
                  <c:v>1.45195650061682</c:v>
                </c:pt>
                <c:pt idx="416">
                  <c:v>1.4519572735394699</c:v>
                </c:pt>
                <c:pt idx="417">
                  <c:v>1.4519572735394699</c:v>
                </c:pt>
                <c:pt idx="418">
                  <c:v>1.4519572735394699</c:v>
                </c:pt>
                <c:pt idx="419">
                  <c:v>1.4519572735394699</c:v>
                </c:pt>
                <c:pt idx="420">
                  <c:v>1.4519572735394699</c:v>
                </c:pt>
                <c:pt idx="421">
                  <c:v>1.4519572735394699</c:v>
                </c:pt>
                <c:pt idx="422">
                  <c:v>1.45195736994547</c:v>
                </c:pt>
                <c:pt idx="429">
                  <c:v>1.4519572735394699</c:v>
                </c:pt>
                <c:pt idx="433">
                  <c:v>1.4518307265506301</c:v>
                </c:pt>
                <c:pt idx="434">
                  <c:v>1.4518307265506301</c:v>
                </c:pt>
                <c:pt idx="435">
                  <c:v>1.4518558991014401</c:v>
                </c:pt>
                <c:pt idx="442">
                  <c:v>1.4518307265506301</c:v>
                </c:pt>
                <c:pt idx="450">
                  <c:v>1.45183072655127</c:v>
                </c:pt>
                <c:pt idx="451">
                  <c:v>1.45183072655127</c:v>
                </c:pt>
                <c:pt idx="452">
                  <c:v>1.45184398344071</c:v>
                </c:pt>
                <c:pt idx="459">
                  <c:v>1.45183072655127</c:v>
                </c:pt>
                <c:pt idx="465">
                  <c:v>1.4518116037997</c:v>
                </c:pt>
                <c:pt idx="466">
                  <c:v>1.4518116037997</c:v>
                </c:pt>
                <c:pt idx="467">
                  <c:v>1.4518116037997</c:v>
                </c:pt>
                <c:pt idx="468">
                  <c:v>1.4518116037984099</c:v>
                </c:pt>
                <c:pt idx="469">
                  <c:v>1.4518116037984099</c:v>
                </c:pt>
                <c:pt idx="470">
                  <c:v>1.4518116037984099</c:v>
                </c:pt>
                <c:pt idx="471">
                  <c:v>1.4518116037997</c:v>
                </c:pt>
                <c:pt idx="472">
                  <c:v>1.4518116415459501</c:v>
                </c:pt>
                <c:pt idx="479">
                  <c:v>1.4518116037984099</c:v>
                </c:pt>
                <c:pt idx="492">
                  <c:v>1.4516377056723599</c:v>
                </c:pt>
                <c:pt idx="493">
                  <c:v>1.4516425055326201</c:v>
                </c:pt>
                <c:pt idx="500">
                  <c:v>1.4516377056723599</c:v>
                </c:pt>
                <c:pt idx="508">
                  <c:v>1.45135374516725</c:v>
                </c:pt>
                <c:pt idx="509">
                  <c:v>1.45135374516725</c:v>
                </c:pt>
                <c:pt idx="510">
                  <c:v>1.4513526471757801</c:v>
                </c:pt>
                <c:pt idx="517">
                  <c:v>1.4513537451690901</c:v>
                </c:pt>
                <c:pt idx="524">
                  <c:v>1.45135180426641</c:v>
                </c:pt>
                <c:pt idx="525">
                  <c:v>1.45135180426641</c:v>
                </c:pt>
                <c:pt idx="526">
                  <c:v>1.45135180426641</c:v>
                </c:pt>
                <c:pt idx="527">
                  <c:v>1.45135174923758</c:v>
                </c:pt>
                <c:pt idx="528">
                  <c:v>1.4513481606155301</c:v>
                </c:pt>
                <c:pt idx="529">
                  <c:v>1.4513517492387999</c:v>
                </c:pt>
                <c:pt idx="536">
                  <c:v>1.4513518042650999</c:v>
                </c:pt>
                <c:pt idx="545">
                  <c:v>1.4513518042670199</c:v>
                </c:pt>
                <c:pt idx="546">
                  <c:v>1.45135180426638</c:v>
                </c:pt>
                <c:pt idx="547">
                  <c:v>1.4513494643990099</c:v>
                </c:pt>
                <c:pt idx="554">
                  <c:v>1.45135180426637</c:v>
                </c:pt>
                <c:pt idx="561">
                  <c:v>1.45135095620358</c:v>
                </c:pt>
                <c:pt idx="562">
                  <c:v>1.45135095620358</c:v>
                </c:pt>
                <c:pt idx="563">
                  <c:v>1.45135095620358</c:v>
                </c:pt>
                <c:pt idx="564">
                  <c:v>1.4513506182245901</c:v>
                </c:pt>
                <c:pt idx="571">
                  <c:v>1.45135095620358</c:v>
                </c:pt>
                <c:pt idx="579">
                  <c:v>1.45134753294871</c:v>
                </c:pt>
                <c:pt idx="580">
                  <c:v>1.45134753294621</c:v>
                </c:pt>
                <c:pt idx="581">
                  <c:v>1.45134753294621</c:v>
                </c:pt>
                <c:pt idx="582">
                  <c:v>1.4513472759316799</c:v>
                </c:pt>
                <c:pt idx="589">
                  <c:v>1.45134753294621</c:v>
                </c:pt>
                <c:pt idx="598">
                  <c:v>1.45133189817015</c:v>
                </c:pt>
                <c:pt idx="599">
                  <c:v>1.45133189817015</c:v>
                </c:pt>
                <c:pt idx="600">
                  <c:v>1.45133145407639</c:v>
                </c:pt>
                <c:pt idx="607">
                  <c:v>1.4513318981708201</c:v>
                </c:pt>
                <c:pt idx="615">
                  <c:v>1.45132452761993</c:v>
                </c:pt>
                <c:pt idx="616">
                  <c:v>1.45132388150806</c:v>
                </c:pt>
                <c:pt idx="623">
                  <c:v>1.45132452761991</c:v>
                </c:pt>
                <c:pt idx="630">
                  <c:v>1.45131758316674</c:v>
                </c:pt>
                <c:pt idx="631">
                  <c:v>1.45131758316612</c:v>
                </c:pt>
                <c:pt idx="632">
                  <c:v>1.4513175831673999</c:v>
                </c:pt>
                <c:pt idx="633">
                  <c:v>1.45131748336355</c:v>
                </c:pt>
                <c:pt idx="634">
                  <c:v>1.45131399058232</c:v>
                </c:pt>
                <c:pt idx="635">
                  <c:v>1.4511962948144801</c:v>
                </c:pt>
                <c:pt idx="636">
                  <c:v>1.4513139905816801</c:v>
                </c:pt>
                <c:pt idx="637">
                  <c:v>1.4513174833629401</c:v>
                </c:pt>
                <c:pt idx="644">
                  <c:v>1.4513175107612999</c:v>
                </c:pt>
                <c:pt idx="645">
                  <c:v>1.4513192229549501</c:v>
                </c:pt>
                <c:pt idx="653">
                  <c:v>1.45131929640743</c:v>
                </c:pt>
                <c:pt idx="654">
                  <c:v>1.45131929640744</c:v>
                </c:pt>
                <c:pt idx="655">
                  <c:v>1.45131929640743</c:v>
                </c:pt>
                <c:pt idx="656">
                  <c:v>1.4513184253902101</c:v>
                </c:pt>
                <c:pt idx="663">
                  <c:v>1.45132396210954</c:v>
                </c:pt>
                <c:pt idx="664">
                  <c:v>1.4512977671360401</c:v>
                </c:pt>
                <c:pt idx="673">
                  <c:v>1.4512931032082199</c:v>
                </c:pt>
                <c:pt idx="674">
                  <c:v>1.4512931032088501</c:v>
                </c:pt>
                <c:pt idx="675">
                  <c:v>1.45129310321009</c:v>
                </c:pt>
                <c:pt idx="676">
                  <c:v>1.4512928528066</c:v>
                </c:pt>
                <c:pt idx="683">
                  <c:v>1.4512931032088401</c:v>
                </c:pt>
                <c:pt idx="690">
                  <c:v>1.45129070527385</c:v>
                </c:pt>
                <c:pt idx="691">
                  <c:v>1.4512907052725199</c:v>
                </c:pt>
                <c:pt idx="692">
                  <c:v>1.4512907052725199</c:v>
                </c:pt>
                <c:pt idx="693">
                  <c:v>1.45129067665996</c:v>
                </c:pt>
                <c:pt idx="694">
                  <c:v>1.45117674437011</c:v>
                </c:pt>
                <c:pt idx="695">
                  <c:v>1.4512906766586799</c:v>
                </c:pt>
                <c:pt idx="702">
                  <c:v>1.4512907052725701</c:v>
                </c:pt>
                <c:pt idx="711">
                  <c:v>1.45128638848248</c:v>
                </c:pt>
                <c:pt idx="712">
                  <c:v>1.4512863884837</c:v>
                </c:pt>
                <c:pt idx="713">
                  <c:v>1.4512858861534701</c:v>
                </c:pt>
                <c:pt idx="720">
                  <c:v>1.4512858037224099</c:v>
                </c:pt>
                <c:pt idx="721">
                  <c:v>1.45118386576303</c:v>
                </c:pt>
                <c:pt idx="729">
                  <c:v>1.4511844516360399</c:v>
                </c:pt>
                <c:pt idx="730">
                  <c:v>1.4511844516366701</c:v>
                </c:pt>
                <c:pt idx="731">
                  <c:v>1.45118442990732</c:v>
                </c:pt>
                <c:pt idx="732">
                  <c:v>1.45118180286989</c:v>
                </c:pt>
                <c:pt idx="733">
                  <c:v>1.4511844299105101</c:v>
                </c:pt>
                <c:pt idx="740">
                  <c:v>1.45119276161809</c:v>
                </c:pt>
                <c:pt idx="741">
                  <c:v>1.45117631785485</c:v>
                </c:pt>
                <c:pt idx="750">
                  <c:v>1.45116800634506</c:v>
                </c:pt>
                <c:pt idx="751">
                  <c:v>1.45116800634506</c:v>
                </c:pt>
                <c:pt idx="752">
                  <c:v>1.4511680063463099</c:v>
                </c:pt>
                <c:pt idx="753">
                  <c:v>1.4511679334960801</c:v>
                </c:pt>
                <c:pt idx="754">
                  <c:v>1.45116504938992</c:v>
                </c:pt>
                <c:pt idx="755">
                  <c:v>1.4511595712469501</c:v>
                </c:pt>
                <c:pt idx="756">
                  <c:v>1.4511650493880499</c:v>
                </c:pt>
                <c:pt idx="757">
                  <c:v>1.4511679334948699</c:v>
                </c:pt>
                <c:pt idx="764">
                  <c:v>1.45116800634564</c:v>
                </c:pt>
                <c:pt idx="772">
                  <c:v>1.45116690710055</c:v>
                </c:pt>
                <c:pt idx="773">
                  <c:v>1.45116690710055</c:v>
                </c:pt>
                <c:pt idx="774">
                  <c:v>1.45116690710055</c:v>
                </c:pt>
                <c:pt idx="775">
                  <c:v>1.45116663259737</c:v>
                </c:pt>
                <c:pt idx="782">
                  <c:v>1.4511669071011699</c:v>
                </c:pt>
                <c:pt idx="791">
                  <c:v>1.45116467232701</c:v>
                </c:pt>
                <c:pt idx="792">
                  <c:v>1.45116467232702</c:v>
                </c:pt>
                <c:pt idx="793">
                  <c:v>1.4511645367708099</c:v>
                </c:pt>
                <c:pt idx="800">
                  <c:v>1.451164672327</c:v>
                </c:pt>
                <c:pt idx="807">
                  <c:v>1.45116342373302</c:v>
                </c:pt>
                <c:pt idx="808">
                  <c:v>1.4511634237317299</c:v>
                </c:pt>
                <c:pt idx="809">
                  <c:v>1.45116342373302</c:v>
                </c:pt>
                <c:pt idx="810">
                  <c:v>1.45116342373165</c:v>
                </c:pt>
                <c:pt idx="811">
                  <c:v>1.45116342373302</c:v>
                </c:pt>
                <c:pt idx="812">
                  <c:v>1.45116342373302</c:v>
                </c:pt>
                <c:pt idx="813">
                  <c:v>1.4511634237317399</c:v>
                </c:pt>
                <c:pt idx="814">
                  <c:v>1.45116342373302</c:v>
                </c:pt>
                <c:pt idx="815">
                  <c:v>1.4511632156802501</c:v>
                </c:pt>
                <c:pt idx="816">
                  <c:v>1.45116303986444</c:v>
                </c:pt>
                <c:pt idx="817">
                  <c:v>1.4511629157404</c:v>
                </c:pt>
                <c:pt idx="818">
                  <c:v>1.45116277168415</c:v>
                </c:pt>
                <c:pt idx="819">
                  <c:v>1.4511625360481899</c:v>
                </c:pt>
                <c:pt idx="820">
                  <c:v>1.45116213718178</c:v>
                </c:pt>
                <c:pt idx="821">
                  <c:v>1.4511615034127601</c:v>
                </c:pt>
                <c:pt idx="822">
                  <c:v>1.4511673532518501</c:v>
                </c:pt>
                <c:pt idx="823">
                  <c:v>1.4511937442224601</c:v>
                </c:pt>
                <c:pt idx="824">
                  <c:v>1.44781489217143</c:v>
                </c:pt>
                <c:pt idx="825">
                  <c:v>1.44775297786112</c:v>
                </c:pt>
                <c:pt idx="826">
                  <c:v>1.4477383655956899</c:v>
                </c:pt>
                <c:pt idx="827">
                  <c:v>1.4477388431254601</c:v>
                </c:pt>
                <c:pt idx="828">
                  <c:v>1.44773915167141</c:v>
                </c:pt>
                <c:pt idx="829">
                  <c:v>1.44773933870877</c:v>
                </c:pt>
                <c:pt idx="830">
                  <c:v>1.4477394517036</c:v>
                </c:pt>
                <c:pt idx="831">
                  <c:v>1.4477395381210501</c:v>
                </c:pt>
                <c:pt idx="832">
                  <c:v>1.44773964541305</c:v>
                </c:pt>
                <c:pt idx="833">
                  <c:v>1.44773982102929</c:v>
                </c:pt>
                <c:pt idx="840">
                  <c:v>1.44773982770305</c:v>
                </c:pt>
                <c:pt idx="841">
                  <c:v>1.4477384504469899</c:v>
                </c:pt>
                <c:pt idx="848">
                  <c:v>1.4477401487299</c:v>
                </c:pt>
                <c:pt idx="849">
                  <c:v>1.4477445218728999</c:v>
                </c:pt>
                <c:pt idx="857">
                  <c:v>1.4477434839142</c:v>
                </c:pt>
                <c:pt idx="858">
                  <c:v>1.4477434839124701</c:v>
                </c:pt>
                <c:pt idx="859">
                  <c:v>1.44774344525414</c:v>
                </c:pt>
                <c:pt idx="860">
                  <c:v>1.4477413503632399</c:v>
                </c:pt>
                <c:pt idx="861">
                  <c:v>1.44773730083543</c:v>
                </c:pt>
                <c:pt idx="862">
                  <c:v>1.4477413503621299</c:v>
                </c:pt>
                <c:pt idx="863">
                  <c:v>1.4477434452517799</c:v>
                </c:pt>
                <c:pt idx="870">
                  <c:v>1.4477434839130401</c:v>
                </c:pt>
                <c:pt idx="878">
                  <c:v>1.4477433137501601</c:v>
                </c:pt>
                <c:pt idx="879">
                  <c:v>1.44774331375138</c:v>
                </c:pt>
                <c:pt idx="880">
                  <c:v>1.44774331375192</c:v>
                </c:pt>
                <c:pt idx="881">
                  <c:v>1.44774322289503</c:v>
                </c:pt>
                <c:pt idx="888">
                  <c:v>1.44774331375194</c:v>
                </c:pt>
                <c:pt idx="897">
                  <c:v>1.4477418371168</c:v>
                </c:pt>
                <c:pt idx="898">
                  <c:v>1.4477418371162001</c:v>
                </c:pt>
                <c:pt idx="899">
                  <c:v>1.4477418371156301</c:v>
                </c:pt>
                <c:pt idx="900">
                  <c:v>1.4477411013238</c:v>
                </c:pt>
                <c:pt idx="907">
                  <c:v>1.44774174321247</c:v>
                </c:pt>
                <c:pt idx="908">
                  <c:v>1.44773699222342</c:v>
                </c:pt>
                <c:pt idx="916">
                  <c:v>1.4477370901606099</c:v>
                </c:pt>
                <c:pt idx="917">
                  <c:v>1.4477370426243099</c:v>
                </c:pt>
                <c:pt idx="918">
                  <c:v>1.4477350639528199</c:v>
                </c:pt>
                <c:pt idx="919">
                  <c:v>1.4477313257086699</c:v>
                </c:pt>
                <c:pt idx="920">
                  <c:v>1.44773506395105</c:v>
                </c:pt>
                <c:pt idx="921">
                  <c:v>1.4477370426255001</c:v>
                </c:pt>
                <c:pt idx="928">
                  <c:v>1.44774054210923</c:v>
                </c:pt>
                <c:pt idx="929">
                  <c:v>1.44775004984388</c:v>
                </c:pt>
                <c:pt idx="938">
                  <c:v>1.44774761160231</c:v>
                </c:pt>
                <c:pt idx="939">
                  <c:v>1.44774761160229</c:v>
                </c:pt>
                <c:pt idx="940">
                  <c:v>1.44774761160351</c:v>
                </c:pt>
                <c:pt idx="941">
                  <c:v>1.4477474769424501</c:v>
                </c:pt>
                <c:pt idx="948">
                  <c:v>1.44774761160229</c:v>
                </c:pt>
                <c:pt idx="956">
                  <c:v>1.4477476116011501</c:v>
                </c:pt>
                <c:pt idx="957">
                  <c:v>1.4477465154976601</c:v>
                </c:pt>
                <c:pt idx="964">
                  <c:v>1.4477474390846901</c:v>
                </c:pt>
                <c:pt idx="965">
                  <c:v>1.4477472116852299</c:v>
                </c:pt>
                <c:pt idx="971">
                  <c:v>1.4477473842633899</c:v>
                </c:pt>
                <c:pt idx="972">
                  <c:v>1.44774738426517</c:v>
                </c:pt>
                <c:pt idx="973">
                  <c:v>1.4477473842634101</c:v>
                </c:pt>
                <c:pt idx="974">
                  <c:v>1.4477473813433399</c:v>
                </c:pt>
                <c:pt idx="975">
                  <c:v>1.4477457046489199</c:v>
                </c:pt>
                <c:pt idx="976">
                  <c:v>1.4477473813427399</c:v>
                </c:pt>
                <c:pt idx="983">
                  <c:v>1.44774738426573</c:v>
                </c:pt>
                <c:pt idx="992">
                  <c:v>1.4477461920718</c:v>
                </c:pt>
                <c:pt idx="993">
                  <c:v>1.44774619207182</c:v>
                </c:pt>
                <c:pt idx="994">
                  <c:v>1.44774551825924</c:v>
                </c:pt>
                <c:pt idx="1001">
                  <c:v>1.4477461920701</c:v>
                </c:pt>
                <c:pt idx="1002">
                  <c:v>1.4477473746883101</c:v>
                </c:pt>
                <c:pt idx="1010">
                  <c:v>1.44774644389345</c:v>
                </c:pt>
                <c:pt idx="1011">
                  <c:v>1.44774635678304</c:v>
                </c:pt>
                <c:pt idx="1018">
                  <c:v>1.44774644389286</c:v>
                </c:pt>
                <c:pt idx="1026">
                  <c:v>1.44774644389231</c:v>
                </c:pt>
                <c:pt idx="1027">
                  <c:v>1.44774576383214</c:v>
                </c:pt>
                <c:pt idx="1034">
                  <c:v>1.44774460655961</c:v>
                </c:pt>
                <c:pt idx="1035">
                  <c:v>1.4477612964125399</c:v>
                </c:pt>
                <c:pt idx="1043">
                  <c:v>1.4477631374770099</c:v>
                </c:pt>
                <c:pt idx="1044">
                  <c:v>1.4477631374770099</c:v>
                </c:pt>
                <c:pt idx="1045">
                  <c:v>1.4477630693376</c:v>
                </c:pt>
                <c:pt idx="1046">
                  <c:v>1.4477613294071801</c:v>
                </c:pt>
                <c:pt idx="1047">
                  <c:v>1.4477581880358801</c:v>
                </c:pt>
                <c:pt idx="1048">
                  <c:v>1.44776132940833</c:v>
                </c:pt>
                <c:pt idx="1049">
                  <c:v>1.44776306933756</c:v>
                </c:pt>
                <c:pt idx="1056">
                  <c:v>1.4477631374770099</c:v>
                </c:pt>
                <c:pt idx="1064">
                  <c:v>1.4477631374775799</c:v>
                </c:pt>
                <c:pt idx="1065">
                  <c:v>1.44776207979186</c:v>
                </c:pt>
                <c:pt idx="1072">
                  <c:v>1.4477633561419401</c:v>
                </c:pt>
                <c:pt idx="1073">
                  <c:v>1.44776154395637</c:v>
                </c:pt>
                <c:pt idx="1081">
                  <c:v>1.4477613251597701</c:v>
                </c:pt>
                <c:pt idx="1082">
                  <c:v>1.4477613251591599</c:v>
                </c:pt>
                <c:pt idx="1083">
                  <c:v>1.44776052786374</c:v>
                </c:pt>
                <c:pt idx="1090">
                  <c:v>1.4477613251591701</c:v>
                </c:pt>
                <c:pt idx="1091">
                  <c:v>1.44776416562605</c:v>
                </c:pt>
                <c:pt idx="1099">
                  <c:v>1.4477627877461801</c:v>
                </c:pt>
                <c:pt idx="1100">
                  <c:v>1.4477625125668501</c:v>
                </c:pt>
                <c:pt idx="1107">
                  <c:v>1.4477635290103701</c:v>
                </c:pt>
                <c:pt idx="1108">
                  <c:v>1.44775810169449</c:v>
                </c:pt>
                <c:pt idx="1117">
                  <c:v>1.4477573597865101</c:v>
                </c:pt>
                <c:pt idx="1118">
                  <c:v>1.4477573597870499</c:v>
                </c:pt>
                <c:pt idx="1119">
                  <c:v>1.4477573597870499</c:v>
                </c:pt>
                <c:pt idx="1120">
                  <c:v>1.4477571268470899</c:v>
                </c:pt>
                <c:pt idx="1127">
                  <c:v>1.44775736452774</c:v>
                </c:pt>
                <c:pt idx="1128">
                  <c:v>1.4477577296108499</c:v>
                </c:pt>
                <c:pt idx="1135">
                  <c:v>1.44775772487249</c:v>
                </c:pt>
                <c:pt idx="1136">
                  <c:v>1.44775772487134</c:v>
                </c:pt>
                <c:pt idx="1137">
                  <c:v>1.44775772487249</c:v>
                </c:pt>
                <c:pt idx="1138">
                  <c:v>1.4477576510866801</c:v>
                </c:pt>
                <c:pt idx="1145">
                  <c:v>1.4477576803925201</c:v>
                </c:pt>
                <c:pt idx="1146">
                  <c:v>1.44775879512887</c:v>
                </c:pt>
                <c:pt idx="1154">
                  <c:v>1.44775883961616</c:v>
                </c:pt>
                <c:pt idx="1155">
                  <c:v>1.44775883961846</c:v>
                </c:pt>
                <c:pt idx="1156">
                  <c:v>1.44775883961791</c:v>
                </c:pt>
                <c:pt idx="1157">
                  <c:v>1.4477583983111499</c:v>
                </c:pt>
                <c:pt idx="1164">
                  <c:v>1.4477590469356001</c:v>
                </c:pt>
                <c:pt idx="1165">
                  <c:v>1.44775792766038</c:v>
                </c:pt>
                <c:pt idx="1173">
                  <c:v>1.4477577202663401</c:v>
                </c:pt>
                <c:pt idx="1174">
                  <c:v>1.44775772026696</c:v>
                </c:pt>
                <c:pt idx="1175">
                  <c:v>1.44775731316992</c:v>
                </c:pt>
                <c:pt idx="1182">
                  <c:v>1.4477577170294</c:v>
                </c:pt>
                <c:pt idx="1183">
                  <c:v>1.4477577225371401</c:v>
                </c:pt>
                <c:pt idx="1189">
                  <c:v>1.4477577257716301</c:v>
                </c:pt>
                <c:pt idx="1190">
                  <c:v>1.4477577257727701</c:v>
                </c:pt>
                <c:pt idx="1191">
                  <c:v>1.4477577257733401</c:v>
                </c:pt>
                <c:pt idx="1192">
                  <c:v>1.44775770794624</c:v>
                </c:pt>
                <c:pt idx="1193">
                  <c:v>1.4477562469885199</c:v>
                </c:pt>
                <c:pt idx="1194">
                  <c:v>1.4477577079439199</c:v>
                </c:pt>
                <c:pt idx="1201">
                  <c:v>1.44776087821997</c:v>
                </c:pt>
                <c:pt idx="1202">
                  <c:v>1.4477582912140901</c:v>
                </c:pt>
                <c:pt idx="1211">
                  <c:v>1.44775513944676</c:v>
                </c:pt>
                <c:pt idx="1212">
                  <c:v>1.44775513944678</c:v>
                </c:pt>
                <c:pt idx="1213">
                  <c:v>1.44775513944678</c:v>
                </c:pt>
                <c:pt idx="1214">
                  <c:v>1.4477550604571301</c:v>
                </c:pt>
                <c:pt idx="1221">
                  <c:v>1.44775513944676</c:v>
                </c:pt>
                <c:pt idx="1229">
                  <c:v>1.44775521270326</c:v>
                </c:pt>
                <c:pt idx="1230">
                  <c:v>1.44775521270327</c:v>
                </c:pt>
                <c:pt idx="1231">
                  <c:v>1.44775521270382</c:v>
                </c:pt>
                <c:pt idx="1232">
                  <c:v>1.4477551111228499</c:v>
                </c:pt>
                <c:pt idx="1239">
                  <c:v>1.4477587358499899</c:v>
                </c:pt>
                <c:pt idx="1240">
                  <c:v>1.4477398700511599</c:v>
                </c:pt>
                <c:pt idx="1249">
                  <c:v>1.4477363465936799</c:v>
                </c:pt>
                <c:pt idx="1250">
                  <c:v>1.44773634659191</c:v>
                </c:pt>
                <c:pt idx="1251">
                  <c:v>1.4477363465930999</c:v>
                </c:pt>
                <c:pt idx="1252">
                  <c:v>1.44773623240753</c:v>
                </c:pt>
                <c:pt idx="1259">
                  <c:v>1.44773634659192</c:v>
                </c:pt>
                <c:pt idx="1268">
                  <c:v>1.4477336472798299</c:v>
                </c:pt>
                <c:pt idx="1269">
                  <c:v>1.4477336472798601</c:v>
                </c:pt>
                <c:pt idx="1270">
                  <c:v>1.44773313661329</c:v>
                </c:pt>
                <c:pt idx="1277">
                  <c:v>1.4477334534989601</c:v>
                </c:pt>
                <c:pt idx="1278">
                  <c:v>1.44773422412824</c:v>
                </c:pt>
                <c:pt idx="1285">
                  <c:v>1.4477344182023699</c:v>
                </c:pt>
                <c:pt idx="1286">
                  <c:v>1.4477344182023499</c:v>
                </c:pt>
                <c:pt idx="1287">
                  <c:v>1.4477344182029801</c:v>
                </c:pt>
                <c:pt idx="1288">
                  <c:v>1.4477343895906001</c:v>
                </c:pt>
                <c:pt idx="1289">
                  <c:v>1.44773297816965</c:v>
                </c:pt>
                <c:pt idx="1290">
                  <c:v>1.44773028587928</c:v>
                </c:pt>
                <c:pt idx="1291">
                  <c:v>1.44773297816965</c:v>
                </c:pt>
                <c:pt idx="1292">
                  <c:v>1.44773438959177</c:v>
                </c:pt>
                <c:pt idx="1299">
                  <c:v>1.4477344182035501</c:v>
                </c:pt>
                <c:pt idx="1307">
                  <c:v>1.4477346185486299</c:v>
                </c:pt>
                <c:pt idx="1308">
                  <c:v>1.44773461854915</c:v>
                </c:pt>
                <c:pt idx="1309">
                  <c:v>1.4477346185486</c:v>
                </c:pt>
                <c:pt idx="1310">
                  <c:v>1.44773455144326</c:v>
                </c:pt>
                <c:pt idx="1317">
                  <c:v>1.44773461854801</c:v>
                </c:pt>
                <c:pt idx="1325">
                  <c:v>1.4477346185486</c:v>
                </c:pt>
                <c:pt idx="1326">
                  <c:v>1.4477338713740799</c:v>
                </c:pt>
                <c:pt idx="1333">
                  <c:v>1.4477344950965201</c:v>
                </c:pt>
                <c:pt idx="1334">
                  <c:v>1.4477351202251501</c:v>
                </c:pt>
                <c:pt idx="1340">
                  <c:v>1.4477352437728399</c:v>
                </c:pt>
                <c:pt idx="1341">
                  <c:v>1.4477352437734301</c:v>
                </c:pt>
                <c:pt idx="1342">
                  <c:v>1.4477352437728499</c:v>
                </c:pt>
                <c:pt idx="1343">
                  <c:v>1.4477352408911299</c:v>
                </c:pt>
                <c:pt idx="1344">
                  <c:v>1.44773398615093</c:v>
                </c:pt>
                <c:pt idx="1345">
                  <c:v>1.44773524088992</c:v>
                </c:pt>
                <c:pt idx="1352">
                  <c:v>1.4477352437716899</c:v>
                </c:pt>
                <c:pt idx="1360">
                  <c:v>1.44773511373511</c:v>
                </c:pt>
                <c:pt idx="1361">
                  <c:v>1.4477351137362799</c:v>
                </c:pt>
                <c:pt idx="1362">
                  <c:v>1.44773511373511</c:v>
                </c:pt>
                <c:pt idx="1363">
                  <c:v>1.44773508476077</c:v>
                </c:pt>
                <c:pt idx="1364">
                  <c:v>1.44773373935761</c:v>
                </c:pt>
                <c:pt idx="1365">
                  <c:v>1.4477311868188301</c:v>
                </c:pt>
                <c:pt idx="1366">
                  <c:v>1.4477337393581899</c:v>
                </c:pt>
                <c:pt idx="1367">
                  <c:v>1.4477350847625099</c:v>
                </c:pt>
                <c:pt idx="1374">
                  <c:v>1.44773512680398</c:v>
                </c:pt>
                <c:pt idx="1375">
                  <c:v>1.4477349598493501</c:v>
                </c:pt>
                <c:pt idx="1383">
                  <c:v>1.44773494676536</c:v>
                </c:pt>
                <c:pt idx="1384">
                  <c:v>1.4477349467665099</c:v>
                </c:pt>
                <c:pt idx="1385">
                  <c:v>1.44773437050071</c:v>
                </c:pt>
                <c:pt idx="1392">
                  <c:v>1.44773482265777</c:v>
                </c:pt>
                <c:pt idx="1393">
                  <c:v>1.4477468882865501</c:v>
                </c:pt>
                <c:pt idx="1401">
                  <c:v>1.4477470142470099</c:v>
                </c:pt>
                <c:pt idx="1402">
                  <c:v>1.44774690245344</c:v>
                </c:pt>
                <c:pt idx="1409">
                  <c:v>1.44774727274671</c:v>
                </c:pt>
                <c:pt idx="1410">
                  <c:v>1.4477520188555499</c:v>
                </c:pt>
                <c:pt idx="1419">
                  <c:v>1.4477516865220901</c:v>
                </c:pt>
                <c:pt idx="1420">
                  <c:v>1.44775168652269</c:v>
                </c:pt>
                <c:pt idx="1421">
                  <c:v>1.44775168652381</c:v>
                </c:pt>
                <c:pt idx="1422">
                  <c:v>1.44775150488139</c:v>
                </c:pt>
                <c:pt idx="1429">
                  <c:v>1.4477516613752599</c:v>
                </c:pt>
                <c:pt idx="1430">
                  <c:v>1.44775201617157</c:v>
                </c:pt>
                <c:pt idx="1437">
                  <c:v>1.44775204131419</c:v>
                </c:pt>
                <c:pt idx="1438">
                  <c:v>1.44775204131476</c:v>
                </c:pt>
                <c:pt idx="1439">
                  <c:v>1.44775204131479</c:v>
                </c:pt>
                <c:pt idx="1440">
                  <c:v>1.4477519953029601</c:v>
                </c:pt>
                <c:pt idx="1441">
                  <c:v>1.4477506131958</c:v>
                </c:pt>
                <c:pt idx="1442">
                  <c:v>1.4477480848605899</c:v>
                </c:pt>
                <c:pt idx="1443">
                  <c:v>1.4477506131946301</c:v>
                </c:pt>
                <c:pt idx="1444">
                  <c:v>1.4477519953029401</c:v>
                </c:pt>
                <c:pt idx="1451">
                  <c:v>1.44775207126817</c:v>
                </c:pt>
                <c:pt idx="1452">
                  <c:v>1.4477519809825901</c:v>
                </c:pt>
                <c:pt idx="1460">
                  <c:v>1.447751951019</c:v>
                </c:pt>
                <c:pt idx="1461">
                  <c:v>1.447751951019</c:v>
                </c:pt>
                <c:pt idx="1462">
                  <c:v>1.4477516654772</c:v>
                </c:pt>
                <c:pt idx="1469">
                  <c:v>1.4477523161024499</c:v>
                </c:pt>
                <c:pt idx="1470">
                  <c:v>1.4477461559851801</c:v>
                </c:pt>
                <c:pt idx="1479">
                  <c:v>1.4477457907111999</c:v>
                </c:pt>
                <c:pt idx="1480">
                  <c:v>1.4477457907117599</c:v>
                </c:pt>
                <c:pt idx="1481">
                  <c:v>1.4477457907123501</c:v>
                </c:pt>
                <c:pt idx="1482">
                  <c:v>1.44774557949285</c:v>
                </c:pt>
                <c:pt idx="1489">
                  <c:v>1.4477457907129501</c:v>
                </c:pt>
                <c:pt idx="1497">
                  <c:v>1.4477454214937899</c:v>
                </c:pt>
                <c:pt idx="1498">
                  <c:v>1.4477454214937799</c:v>
                </c:pt>
                <c:pt idx="1499">
                  <c:v>1.4477452622298701</c:v>
                </c:pt>
                <c:pt idx="1506">
                  <c:v>1.4477454448959199</c:v>
                </c:pt>
                <c:pt idx="1507">
                  <c:v>1.4477453916956</c:v>
                </c:pt>
                <c:pt idx="1515">
                  <c:v>1.4477453682872901</c:v>
                </c:pt>
                <c:pt idx="1516">
                  <c:v>1.44774536828786</c:v>
                </c:pt>
                <c:pt idx="1517">
                  <c:v>1.44774483865815</c:v>
                </c:pt>
                <c:pt idx="1524">
                  <c:v>1.44774442460908</c:v>
                </c:pt>
                <c:pt idx="1525">
                  <c:v>1.44773945225144</c:v>
                </c:pt>
                <c:pt idx="1533">
                  <c:v>1.44774039614079</c:v>
                </c:pt>
                <c:pt idx="1534">
                  <c:v>1.44774039614022</c:v>
                </c:pt>
                <c:pt idx="1535">
                  <c:v>1.4477403679045</c:v>
                </c:pt>
                <c:pt idx="1536">
                  <c:v>1.4477390729828901</c:v>
                </c:pt>
                <c:pt idx="1537">
                  <c:v>1.44773662517371</c:v>
                </c:pt>
                <c:pt idx="1538">
                  <c:v>1.4477390729822801</c:v>
                </c:pt>
                <c:pt idx="1539">
                  <c:v>1.44774036790333</c:v>
                </c:pt>
                <c:pt idx="1546">
                  <c:v>1.44774032181116</c:v>
                </c:pt>
                <c:pt idx="1547">
                  <c:v>1.44774306708395</c:v>
                </c:pt>
                <c:pt idx="1555">
                  <c:v>1.44774314144097</c:v>
                </c:pt>
                <c:pt idx="1556">
                  <c:v>1.4477431414420801</c:v>
                </c:pt>
                <c:pt idx="1557">
                  <c:v>1.4477431414403401</c:v>
                </c:pt>
                <c:pt idx="1558">
                  <c:v>1.44774277072932</c:v>
                </c:pt>
                <c:pt idx="1565">
                  <c:v>1.44774295880569</c:v>
                </c:pt>
                <c:pt idx="1566">
                  <c:v>1.44774330927307</c:v>
                </c:pt>
                <c:pt idx="1573">
                  <c:v>1.4477435468278801</c:v>
                </c:pt>
                <c:pt idx="1574">
                  <c:v>1.4477435468284301</c:v>
                </c:pt>
                <c:pt idx="1575">
                  <c:v>1.4477435468278299</c:v>
                </c:pt>
                <c:pt idx="1576">
                  <c:v>1.4477435220464001</c:v>
                </c:pt>
                <c:pt idx="1577">
                  <c:v>1.4477422595278799</c:v>
                </c:pt>
                <c:pt idx="1578">
                  <c:v>1.4477435220464101</c:v>
                </c:pt>
                <c:pt idx="1585">
                  <c:v>1.44774659578531</c:v>
                </c:pt>
                <c:pt idx="1586">
                  <c:v>1.44774578477692</c:v>
                </c:pt>
                <c:pt idx="1595">
                  <c:v>1.4477427361066899</c:v>
                </c:pt>
                <c:pt idx="1596">
                  <c:v>1.4477427361078701</c:v>
                </c:pt>
                <c:pt idx="1597">
                  <c:v>1.4477427361078401</c:v>
                </c:pt>
                <c:pt idx="1598">
                  <c:v>1.4477426819641099</c:v>
                </c:pt>
                <c:pt idx="1605">
                  <c:v>1.4477427635267901</c:v>
                </c:pt>
                <c:pt idx="1606">
                  <c:v>1.4477413783075901</c:v>
                </c:pt>
                <c:pt idx="1614">
                  <c:v>1.4477413141145601</c:v>
                </c:pt>
                <c:pt idx="1615">
                  <c:v>1.44774131411745</c:v>
                </c:pt>
                <c:pt idx="1616">
                  <c:v>1.4477410312246499</c:v>
                </c:pt>
                <c:pt idx="1623">
                  <c:v>1.4477412652671799</c:v>
                </c:pt>
                <c:pt idx="1624">
                  <c:v>1.4477412902526601</c:v>
                </c:pt>
                <c:pt idx="1630">
                  <c:v>1.44774133912565</c:v>
                </c:pt>
                <c:pt idx="1631">
                  <c:v>1.4477413391267999</c:v>
                </c:pt>
                <c:pt idx="1632">
                  <c:v>1.4477413391268099</c:v>
                </c:pt>
                <c:pt idx="1633">
                  <c:v>1.4477413391267999</c:v>
                </c:pt>
                <c:pt idx="1634">
                  <c:v>1.4477413391262399</c:v>
                </c:pt>
                <c:pt idx="1635">
                  <c:v>1.4477413391274101</c:v>
                </c:pt>
                <c:pt idx="1636">
                  <c:v>1.4477413391274201</c:v>
                </c:pt>
                <c:pt idx="1637">
                  <c:v>1.44774133912563</c:v>
                </c:pt>
                <c:pt idx="1638">
                  <c:v>1.44774265008457</c:v>
                </c:pt>
                <c:pt idx="1639">
                  <c:v>1.4477421050736901</c:v>
                </c:pt>
                <c:pt idx="1640">
                  <c:v>1.4477426500828201</c:v>
                </c:pt>
                <c:pt idx="1641">
                  <c:v>1.44774210507487</c:v>
                </c:pt>
                <c:pt idx="1642">
                  <c:v>1.4477426500839601</c:v>
                </c:pt>
                <c:pt idx="1643">
                  <c:v>1.4477421050725501</c:v>
                </c:pt>
                <c:pt idx="1644">
                  <c:v>1.4477426500845501</c:v>
                </c:pt>
                <c:pt idx="1645">
                  <c:v>1.4477421050731301</c:v>
                </c:pt>
                <c:pt idx="1646">
                  <c:v>1.44774265008515</c:v>
                </c:pt>
                <c:pt idx="1647">
                  <c:v>1.4477421050737</c:v>
                </c:pt>
                <c:pt idx="1648">
                  <c:v>1.4477426500833901</c:v>
                </c:pt>
                <c:pt idx="1649">
                  <c:v>1.44774210507542</c:v>
                </c:pt>
                <c:pt idx="1650">
                  <c:v>1.4477426500839901</c:v>
                </c:pt>
                <c:pt idx="1651">
                  <c:v>1.44774210507426</c:v>
                </c:pt>
                <c:pt idx="1658">
                  <c:v>1.4477413391267999</c:v>
                </c:pt>
                <c:pt idx="1668">
                  <c:v>1.4477410195084801</c:v>
                </c:pt>
                <c:pt idx="1669">
                  <c:v>1.44774101950727</c:v>
                </c:pt>
                <c:pt idx="1670">
                  <c:v>1.4477410053208499</c:v>
                </c:pt>
                <c:pt idx="1671">
                  <c:v>1.44773982369814</c:v>
                </c:pt>
                <c:pt idx="1672">
                  <c:v>1.4477410053225901</c:v>
                </c:pt>
                <c:pt idx="1679">
                  <c:v>1.4477410195096301</c:v>
                </c:pt>
                <c:pt idx="1687">
                  <c:v>1.4477410195078799</c:v>
                </c:pt>
                <c:pt idx="1688">
                  <c:v>1.4477400489683001</c:v>
                </c:pt>
                <c:pt idx="1695">
                  <c:v>1.4477408068423301</c:v>
                </c:pt>
                <c:pt idx="1696">
                  <c:v>1.4477409188294501</c:v>
                </c:pt>
                <c:pt idx="1703">
                  <c:v>1.4477411316637401</c:v>
                </c:pt>
                <c:pt idx="1704">
                  <c:v>1.44774113166433</c:v>
                </c:pt>
                <c:pt idx="1705">
                  <c:v>1.4477411316625699</c:v>
                </c:pt>
                <c:pt idx="1706">
                  <c:v>1.4477411316643201</c:v>
                </c:pt>
                <c:pt idx="1707">
                  <c:v>1.4477410192701601</c:v>
                </c:pt>
                <c:pt idx="1714">
                  <c:v>1.44774113166433</c:v>
                </c:pt>
                <c:pt idx="1715">
                  <c:v>1.44773874250629</c:v>
                </c:pt>
                <c:pt idx="1723">
                  <c:v>1.4477385582875699</c:v>
                </c:pt>
                <c:pt idx="1724">
                  <c:v>1.4477385149359601</c:v>
                </c:pt>
                <c:pt idx="1725">
                  <c:v>1.44773726590397</c:v>
                </c:pt>
                <c:pt idx="1726">
                  <c:v>1.4477349858167501</c:v>
                </c:pt>
                <c:pt idx="1727">
                  <c:v>1.44773726590453</c:v>
                </c:pt>
                <c:pt idx="1728">
                  <c:v>1.4477385149359601</c:v>
                </c:pt>
                <c:pt idx="1735">
                  <c:v>1.44773856026598</c:v>
                </c:pt>
                <c:pt idx="1736">
                  <c:v>1.4477385834345999</c:v>
                </c:pt>
                <c:pt idx="1744">
                  <c:v>1.44773858145323</c:v>
                </c:pt>
                <c:pt idx="1745">
                  <c:v>1.44773858145323</c:v>
                </c:pt>
                <c:pt idx="1746">
                  <c:v>1.4477381060468699</c:v>
                </c:pt>
                <c:pt idx="1753">
                  <c:v>1.4477388271471701</c:v>
                </c:pt>
                <c:pt idx="1754">
                  <c:v>1.44773996667466</c:v>
                </c:pt>
                <c:pt idx="1762">
                  <c:v>1.4477390366493399</c:v>
                </c:pt>
                <c:pt idx="1763">
                  <c:v>1.44773877983071</c:v>
                </c:pt>
                <c:pt idx="1770">
                  <c:v>1.4477403826399</c:v>
                </c:pt>
                <c:pt idx="1771">
                  <c:v>1.44773516881296</c:v>
                </c:pt>
                <c:pt idx="1780">
                  <c:v>1.4477338221902101</c:v>
                </c:pt>
                <c:pt idx="1781">
                  <c:v>1.4477338221901499</c:v>
                </c:pt>
                <c:pt idx="1782">
                  <c:v>1.44773382219136</c:v>
                </c:pt>
                <c:pt idx="1783">
                  <c:v>1.44773366931415</c:v>
                </c:pt>
                <c:pt idx="1790">
                  <c:v>1.44773382137437</c:v>
                </c:pt>
                <c:pt idx="1791">
                  <c:v>1.44773382137377</c:v>
                </c:pt>
                <c:pt idx="1797">
                  <c:v>1.4477338221907801</c:v>
                </c:pt>
                <c:pt idx="1798">
                  <c:v>1.44773382219191</c:v>
                </c:pt>
                <c:pt idx="1799">
                  <c:v>1.4477338221901801</c:v>
                </c:pt>
                <c:pt idx="1800">
                  <c:v>1.4477338221907901</c:v>
                </c:pt>
                <c:pt idx="1801">
                  <c:v>1.4477338221907701</c:v>
                </c:pt>
                <c:pt idx="1802">
                  <c:v>1.4477338221901901</c:v>
                </c:pt>
                <c:pt idx="1803">
                  <c:v>1.4477338221907701</c:v>
                </c:pt>
                <c:pt idx="1804">
                  <c:v>1.4477338221902301</c:v>
                </c:pt>
                <c:pt idx="1805">
                  <c:v>1.4477347745352001</c:v>
                </c:pt>
                <c:pt idx="1806">
                  <c:v>1.44773451878437</c:v>
                </c:pt>
                <c:pt idx="1807">
                  <c:v>1.4477347745358</c:v>
                </c:pt>
                <c:pt idx="1808">
                  <c:v>1.4477345187832</c:v>
                </c:pt>
                <c:pt idx="1809">
                  <c:v>1.4477347745346201</c:v>
                </c:pt>
                <c:pt idx="1810">
                  <c:v>1.44773451878321</c:v>
                </c:pt>
                <c:pt idx="1811">
                  <c:v>1.4477347745346201</c:v>
                </c:pt>
                <c:pt idx="1812">
                  <c:v>1.44773451878437</c:v>
                </c:pt>
                <c:pt idx="1813">
                  <c:v>1.44773477453465</c:v>
                </c:pt>
                <c:pt idx="1814">
                  <c:v>1.44773451878379</c:v>
                </c:pt>
                <c:pt idx="1815">
                  <c:v>1.4477347745346201</c:v>
                </c:pt>
                <c:pt idx="1816">
                  <c:v>1.44773451878437</c:v>
                </c:pt>
                <c:pt idx="1817">
                  <c:v>1.4477347745346401</c:v>
                </c:pt>
                <c:pt idx="1818">
                  <c:v>1.44773451878323</c:v>
                </c:pt>
                <c:pt idx="1819">
                  <c:v>1.44773382355935</c:v>
                </c:pt>
                <c:pt idx="1826">
                  <c:v>1.4477338221913401</c:v>
                </c:pt>
                <c:pt idx="1835">
                  <c:v>1.4477356680647</c:v>
                </c:pt>
                <c:pt idx="1836">
                  <c:v>1.4477356680664399</c:v>
                </c:pt>
                <c:pt idx="1837">
                  <c:v>1.44773566806585</c:v>
                </c:pt>
                <c:pt idx="1838">
                  <c:v>1.4477355277409301</c:v>
                </c:pt>
                <c:pt idx="1845">
                  <c:v>1.44773566806526</c:v>
                </c:pt>
                <c:pt idx="1846">
                  <c:v>1.4477335998788301</c:v>
                </c:pt>
                <c:pt idx="1854">
                  <c:v>1.44773352978193</c:v>
                </c:pt>
                <c:pt idx="1855">
                  <c:v>1.44773352978254</c:v>
                </c:pt>
                <c:pt idx="1856">
                  <c:v>1.4477329324567301</c:v>
                </c:pt>
                <c:pt idx="1863">
                  <c:v>1.4477335484674301</c:v>
                </c:pt>
                <c:pt idx="1864">
                  <c:v>1.4477331769961299</c:v>
                </c:pt>
                <c:pt idx="1872">
                  <c:v>1.4477331582094499</c:v>
                </c:pt>
                <c:pt idx="1873">
                  <c:v>1.4477331582083299</c:v>
                </c:pt>
                <c:pt idx="1874">
                  <c:v>1.4477331582088799</c:v>
                </c:pt>
                <c:pt idx="1875">
                  <c:v>1.4477330720267201</c:v>
                </c:pt>
                <c:pt idx="1882">
                  <c:v>1.4477331596609699</c:v>
                </c:pt>
                <c:pt idx="1883">
                  <c:v>1.4477329385297399</c:v>
                </c:pt>
                <c:pt idx="1891">
                  <c:v>1.4477329370526999</c:v>
                </c:pt>
                <c:pt idx="1892">
                  <c:v>1.4477329370526899</c:v>
                </c:pt>
                <c:pt idx="1893">
                  <c:v>1.4477329370532901</c:v>
                </c:pt>
                <c:pt idx="1894">
                  <c:v>1.4477328114108301</c:v>
                </c:pt>
                <c:pt idx="1901">
                  <c:v>1.4477329283639699</c:v>
                </c:pt>
                <c:pt idx="1902">
                  <c:v>1.4477329282084399</c:v>
                </c:pt>
                <c:pt idx="1908">
                  <c:v>1.44773293689808</c:v>
                </c:pt>
                <c:pt idx="1909">
                  <c:v>1.44773293689927</c:v>
                </c:pt>
                <c:pt idx="1910">
                  <c:v>1.44773293689807</c:v>
                </c:pt>
                <c:pt idx="1911">
                  <c:v>1.44773293689752</c:v>
                </c:pt>
                <c:pt idx="1912">
                  <c:v>1.4477329368969301</c:v>
                </c:pt>
                <c:pt idx="1913">
                  <c:v>1.44773293689753</c:v>
                </c:pt>
                <c:pt idx="1914">
                  <c:v>1.4477329368963601</c:v>
                </c:pt>
                <c:pt idx="1915">
                  <c:v>1.4477329368975</c:v>
                </c:pt>
                <c:pt idx="1916">
                  <c:v>1.44773352770088</c:v>
                </c:pt>
                <c:pt idx="1917">
                  <c:v>1.4477340337770099</c:v>
                </c:pt>
                <c:pt idx="1918">
                  <c:v>1.44773352770146</c:v>
                </c:pt>
                <c:pt idx="1919">
                  <c:v>1.4477329368969301</c:v>
                </c:pt>
                <c:pt idx="1920">
                  <c:v>1.44773293689753</c:v>
                </c:pt>
                <c:pt idx="1921">
                  <c:v>1.4477329368957801</c:v>
                </c:pt>
                <c:pt idx="1922">
                  <c:v>1.4477329368963701</c:v>
                </c:pt>
                <c:pt idx="1923">
                  <c:v>1.44773293689694</c:v>
                </c:pt>
                <c:pt idx="1924">
                  <c:v>1.44773293689694</c:v>
                </c:pt>
                <c:pt idx="1925">
                  <c:v>1.44773293689695</c:v>
                </c:pt>
                <c:pt idx="1931">
                  <c:v>1.4477336397852001</c:v>
                </c:pt>
                <c:pt idx="1932">
                  <c:v>1.4477336397841101</c:v>
                </c:pt>
                <c:pt idx="1933">
                  <c:v>1.4477335793408801</c:v>
                </c:pt>
                <c:pt idx="1940">
                  <c:v>1.4477336394065099</c:v>
                </c:pt>
                <c:pt idx="1941">
                  <c:v>1.44773370170393</c:v>
                </c:pt>
                <c:pt idx="1948">
                  <c:v>1.44773370208368</c:v>
                </c:pt>
                <c:pt idx="1949">
                  <c:v>1.44773370208427</c:v>
                </c:pt>
                <c:pt idx="1950">
                  <c:v>1.44773370208428</c:v>
                </c:pt>
                <c:pt idx="1951">
                  <c:v>1.4477336768078399</c:v>
                </c:pt>
                <c:pt idx="1952">
                  <c:v>1.4477326594887501</c:v>
                </c:pt>
                <c:pt idx="1953">
                  <c:v>1.44773075152273</c:v>
                </c:pt>
                <c:pt idx="1954">
                  <c:v>1.4477326594882101</c:v>
                </c:pt>
                <c:pt idx="1955">
                  <c:v>1.4477336768078199</c:v>
                </c:pt>
                <c:pt idx="1962">
                  <c:v>1.4477337124671901</c:v>
                </c:pt>
                <c:pt idx="1963">
                  <c:v>1.44773379649712</c:v>
                </c:pt>
                <c:pt idx="1971">
                  <c:v>1.44773378611381</c:v>
                </c:pt>
                <c:pt idx="1972">
                  <c:v>1.4477337861155899</c:v>
                </c:pt>
                <c:pt idx="1973">
                  <c:v>1.4477333509930801</c:v>
                </c:pt>
                <c:pt idx="1980">
                  <c:v>1.44773374504119</c:v>
                </c:pt>
                <c:pt idx="1981">
                  <c:v>1.4477330341311601</c:v>
                </c:pt>
                <c:pt idx="1987">
                  <c:v>1.4477331123305801</c:v>
                </c:pt>
                <c:pt idx="1988">
                  <c:v>1.44773311232825</c:v>
                </c:pt>
                <c:pt idx="1989">
                  <c:v>1.4477331123294199</c:v>
                </c:pt>
                <c:pt idx="1990">
                  <c:v>1.4477331123305599</c:v>
                </c:pt>
                <c:pt idx="1991">
                  <c:v>1.4477331123317301</c:v>
                </c:pt>
                <c:pt idx="1992">
                  <c:v>1.4477331123311501</c:v>
                </c:pt>
                <c:pt idx="1993">
                  <c:v>1.4477331123305801</c:v>
                </c:pt>
                <c:pt idx="1994">
                  <c:v>1.4477331123293999</c:v>
                </c:pt>
                <c:pt idx="1995">
                  <c:v>1.44773370054582</c:v>
                </c:pt>
                <c:pt idx="1996">
                  <c:v>1.4477340643457199</c:v>
                </c:pt>
                <c:pt idx="1997">
                  <c:v>1.4477337005458</c:v>
                </c:pt>
                <c:pt idx="1998">
                  <c:v>1.4477340643475001</c:v>
                </c:pt>
                <c:pt idx="1999">
                  <c:v>1.4477337005463999</c:v>
                </c:pt>
                <c:pt idx="2000">
                  <c:v>1.4477340643480301</c:v>
                </c:pt>
                <c:pt idx="2001">
                  <c:v>1.44773370054581</c:v>
                </c:pt>
                <c:pt idx="2002">
                  <c:v>1.4477340643469001</c:v>
                </c:pt>
                <c:pt idx="2003">
                  <c:v>1.44773370054581</c:v>
                </c:pt>
                <c:pt idx="2004">
                  <c:v>1.4477340643469001</c:v>
                </c:pt>
                <c:pt idx="2005">
                  <c:v>1.4477337005463999</c:v>
                </c:pt>
                <c:pt idx="2006">
                  <c:v>1.4477340643462999</c:v>
                </c:pt>
                <c:pt idx="2007">
                  <c:v>1.44773370054635</c:v>
                </c:pt>
                <c:pt idx="2008">
                  <c:v>1.4477331123294099</c:v>
                </c:pt>
                <c:pt idx="2009">
                  <c:v>1.4477331123305499</c:v>
                </c:pt>
                <c:pt idx="2010">
                  <c:v>1.44773311232826</c:v>
                </c:pt>
                <c:pt idx="2011">
                  <c:v>1.44773311232825</c:v>
                </c:pt>
                <c:pt idx="2012">
                  <c:v>1.4477331123305699</c:v>
                </c:pt>
                <c:pt idx="2013">
                  <c:v>1.4477331123305699</c:v>
                </c:pt>
                <c:pt idx="2014">
                  <c:v>1.4477331123299699</c:v>
                </c:pt>
                <c:pt idx="2020">
                  <c:v>1.4477335730979899</c:v>
                </c:pt>
                <c:pt idx="2021">
                  <c:v>1.4477335730968099</c:v>
                </c:pt>
                <c:pt idx="2022">
                  <c:v>1.44773351251542</c:v>
                </c:pt>
                <c:pt idx="2029">
                  <c:v>1.4477336343043301</c:v>
                </c:pt>
                <c:pt idx="2030">
                  <c:v>1.4477331738533501</c:v>
                </c:pt>
                <c:pt idx="2038">
                  <c:v>1.4477331126241</c:v>
                </c:pt>
                <c:pt idx="2039">
                  <c:v>1.4477331126247199</c:v>
                </c:pt>
                <c:pt idx="2040">
                  <c:v>1.4477328838049499</c:v>
                </c:pt>
                <c:pt idx="2047">
                  <c:v>1.4477330892098501</c:v>
                </c:pt>
                <c:pt idx="2048">
                  <c:v>1.44773328632062</c:v>
                </c:pt>
                <c:pt idx="2055">
                  <c:v>1.4477333097362299</c:v>
                </c:pt>
                <c:pt idx="2056">
                  <c:v>1.4477333097368199</c:v>
                </c:pt>
                <c:pt idx="2057">
                  <c:v>1.44773330973389</c:v>
                </c:pt>
                <c:pt idx="2058">
                  <c:v>1.4477332330066399</c:v>
                </c:pt>
                <c:pt idx="2065">
                  <c:v>1.4477333073366101</c:v>
                </c:pt>
                <c:pt idx="2066">
                  <c:v>1.44773329776568</c:v>
                </c:pt>
                <c:pt idx="2074">
                  <c:v>1.4477333001263799</c:v>
                </c:pt>
                <c:pt idx="2075">
                  <c:v>1.4477333001263699</c:v>
                </c:pt>
                <c:pt idx="2076">
                  <c:v>1.4477328607546001</c:v>
                </c:pt>
                <c:pt idx="2083">
                  <c:v>1.44773326105025</c:v>
                </c:pt>
                <c:pt idx="2084">
                  <c:v>1.4477375290325201</c:v>
                </c:pt>
                <c:pt idx="2093">
                  <c:v>1.4477363456057699</c:v>
                </c:pt>
                <c:pt idx="2094">
                  <c:v>1.4477363456068899</c:v>
                </c:pt>
                <c:pt idx="2095">
                  <c:v>1.4477361932989301</c:v>
                </c:pt>
                <c:pt idx="2102">
                  <c:v>1.4477362654394299</c:v>
                </c:pt>
                <c:pt idx="2103">
                  <c:v>1.4477367328903701</c:v>
                </c:pt>
                <c:pt idx="2110">
                  <c:v>1.4477368130834001</c:v>
                </c:pt>
                <c:pt idx="2111">
                  <c:v>1.447736813084</c:v>
                </c:pt>
                <c:pt idx="2112">
                  <c:v>1.44773681308344</c:v>
                </c:pt>
                <c:pt idx="2113">
                  <c:v>1.4477367795354501</c:v>
                </c:pt>
                <c:pt idx="2114">
                  <c:v>1.44773579439278</c:v>
                </c:pt>
                <c:pt idx="2115">
                  <c:v>1.44773399125221</c:v>
                </c:pt>
                <c:pt idx="2116">
                  <c:v>1.4477357943916001</c:v>
                </c:pt>
                <c:pt idx="2117">
                  <c:v>1.4477367795348799</c:v>
                </c:pt>
                <c:pt idx="2124">
                  <c:v>1.44773681308403</c:v>
                </c:pt>
                <c:pt idx="2125">
                  <c:v>1.4477345508443</c:v>
                </c:pt>
                <c:pt idx="2133">
                  <c:v>1.44773454077327</c:v>
                </c:pt>
                <c:pt idx="2134">
                  <c:v>1.44773454077329</c:v>
                </c:pt>
                <c:pt idx="2135">
                  <c:v>1.44773394044893</c:v>
                </c:pt>
                <c:pt idx="2142">
                  <c:v>1.4477345939125199</c:v>
                </c:pt>
                <c:pt idx="2143">
                  <c:v>1.4477363274547901</c:v>
                </c:pt>
                <c:pt idx="2151">
                  <c:v>1.44773549600965</c:v>
                </c:pt>
                <c:pt idx="2152">
                  <c:v>1.4477353339047101</c:v>
                </c:pt>
                <c:pt idx="2159">
                  <c:v>1.4477354442566801</c:v>
                </c:pt>
                <c:pt idx="2160">
                  <c:v>1.4477358078497899</c:v>
                </c:pt>
                <c:pt idx="2167">
                  <c:v>1.4477358596165699</c:v>
                </c:pt>
                <c:pt idx="2168">
                  <c:v>1.4477358596171399</c:v>
                </c:pt>
                <c:pt idx="2169">
                  <c:v>1.4477358596166101</c:v>
                </c:pt>
                <c:pt idx="2170">
                  <c:v>1.44773582463731</c:v>
                </c:pt>
                <c:pt idx="2171">
                  <c:v>1.4477348882869201</c:v>
                </c:pt>
                <c:pt idx="2172">
                  <c:v>1.4477331894980301</c:v>
                </c:pt>
                <c:pt idx="2173">
                  <c:v>1.4477348882863399</c:v>
                </c:pt>
                <c:pt idx="2174">
                  <c:v>1.44773582463786</c:v>
                </c:pt>
                <c:pt idx="2181">
                  <c:v>1.44773579953829</c:v>
                </c:pt>
                <c:pt idx="2182">
                  <c:v>1.4477351610003899</c:v>
                </c:pt>
                <c:pt idx="2190">
                  <c:v>1.4477352107416199</c:v>
                </c:pt>
                <c:pt idx="2191">
                  <c:v>1.4477352107416299</c:v>
                </c:pt>
                <c:pt idx="2192">
                  <c:v>1.4477352107433501</c:v>
                </c:pt>
                <c:pt idx="2193">
                  <c:v>1.4477349699994599</c:v>
                </c:pt>
                <c:pt idx="2200">
                  <c:v>1.44773547676519</c:v>
                </c:pt>
                <c:pt idx="2201">
                  <c:v>1.4477363730906201</c:v>
                </c:pt>
                <c:pt idx="2209">
                  <c:v>1.44773610684843</c:v>
                </c:pt>
                <c:pt idx="2210">
                  <c:v>1.44773597211313</c:v>
                </c:pt>
                <c:pt idx="2217">
                  <c:v>1.4477368930004</c:v>
                </c:pt>
                <c:pt idx="2218">
                  <c:v>1.4477452585978301</c:v>
                </c:pt>
                <c:pt idx="2227">
                  <c:v>1.4477444766327401</c:v>
                </c:pt>
                <c:pt idx="2228">
                  <c:v>1.4477444766326899</c:v>
                </c:pt>
                <c:pt idx="2229">
                  <c:v>1.44774447663446</c:v>
                </c:pt>
                <c:pt idx="2230">
                  <c:v>1.4477443900817899</c:v>
                </c:pt>
                <c:pt idx="2237">
                  <c:v>1.44774444910166</c:v>
                </c:pt>
                <c:pt idx="2238">
                  <c:v>1.4477445552572601</c:v>
                </c:pt>
                <c:pt idx="2245">
                  <c:v>1.44774458281076</c:v>
                </c:pt>
                <c:pt idx="2246">
                  <c:v>1.44774458281074</c:v>
                </c:pt>
                <c:pt idx="2247">
                  <c:v>1.4477445828101301</c:v>
                </c:pt>
                <c:pt idx="2248">
                  <c:v>1.4477445497080199</c:v>
                </c:pt>
                <c:pt idx="2249">
                  <c:v>1.4477436555719001</c:v>
                </c:pt>
                <c:pt idx="2250">
                  <c:v>1.44774203737559</c:v>
                </c:pt>
                <c:pt idx="2251">
                  <c:v>1.4477436555701499</c:v>
                </c:pt>
                <c:pt idx="2252">
                  <c:v>1.4477445497085899</c:v>
                </c:pt>
                <c:pt idx="2259">
                  <c:v>1.44774458281135</c:v>
                </c:pt>
                <c:pt idx="2268">
                  <c:v>1.44774458281074</c:v>
                </c:pt>
                <c:pt idx="2269">
                  <c:v>1.44774458281251</c:v>
                </c:pt>
                <c:pt idx="2270">
                  <c:v>1.4477445550491701</c:v>
                </c:pt>
                <c:pt idx="2271">
                  <c:v>1.4477436776464501</c:v>
                </c:pt>
                <c:pt idx="2272">
                  <c:v>1.4477420665880101</c:v>
                </c:pt>
                <c:pt idx="2273">
                  <c:v>1.44774367764704</c:v>
                </c:pt>
                <c:pt idx="2274">
                  <c:v>1.4477445550497401</c:v>
                </c:pt>
                <c:pt idx="2281">
                  <c:v>1.4477445821994199</c:v>
                </c:pt>
                <c:pt idx="2282">
                  <c:v>1.44774505422344</c:v>
                </c:pt>
                <c:pt idx="2290">
                  <c:v>1.44774505482875</c:v>
                </c:pt>
                <c:pt idx="2291">
                  <c:v>1.44774505482937</c:v>
                </c:pt>
                <c:pt idx="2292">
                  <c:v>1.44774468194693</c:v>
                </c:pt>
                <c:pt idx="2299">
                  <c:v>1.4477449988469</c:v>
                </c:pt>
                <c:pt idx="2300">
                  <c:v>1.44774471322543</c:v>
                </c:pt>
                <c:pt idx="2307">
                  <c:v>1.44774476920005</c:v>
                </c:pt>
                <c:pt idx="2308">
                  <c:v>1.44774476920005</c:v>
                </c:pt>
                <c:pt idx="2309">
                  <c:v>1.4477447692029499</c:v>
                </c:pt>
                <c:pt idx="2310">
                  <c:v>1.44774470620662</c:v>
                </c:pt>
                <c:pt idx="2317">
                  <c:v>1.4477447701222801</c:v>
                </c:pt>
                <c:pt idx="2318">
                  <c:v>1.4477449283133099</c:v>
                </c:pt>
                <c:pt idx="2325">
                  <c:v>1.44774492568399</c:v>
                </c:pt>
                <c:pt idx="2326">
                  <c:v>1.44774492568456</c:v>
                </c:pt>
                <c:pt idx="2327">
                  <c:v>1.4477449256827599</c:v>
                </c:pt>
                <c:pt idx="2328">
                  <c:v>1.4477449013847501</c:v>
                </c:pt>
                <c:pt idx="2329">
                  <c:v>1.44774405260117</c:v>
                </c:pt>
                <c:pt idx="2330">
                  <c:v>1.44774248302341</c:v>
                </c:pt>
                <c:pt idx="2331">
                  <c:v>1.4477440526012</c:v>
                </c:pt>
                <c:pt idx="2332">
                  <c:v>1.4477449013835999</c:v>
                </c:pt>
                <c:pt idx="2339">
                  <c:v>1.4477449256827899</c:v>
                </c:pt>
                <c:pt idx="2346">
                  <c:v>1.44774440753265</c:v>
                </c:pt>
                <c:pt idx="2347">
                  <c:v>1.4477444075338299</c:v>
                </c:pt>
                <c:pt idx="2348">
                  <c:v>1.44774440753209</c:v>
                </c:pt>
                <c:pt idx="2349">
                  <c:v>1.4477444075338199</c:v>
                </c:pt>
                <c:pt idx="2350">
                  <c:v>1.4477444057584401</c:v>
                </c:pt>
                <c:pt idx="2351">
                  <c:v>1.4477436716897201</c:v>
                </c:pt>
                <c:pt idx="2352">
                  <c:v>1.4477444057578499</c:v>
                </c:pt>
                <c:pt idx="2359">
                  <c:v>1.44774440753266</c:v>
                </c:pt>
                <c:pt idx="2368">
                  <c:v>1.44774298151972</c:v>
                </c:pt>
                <c:pt idx="2369">
                  <c:v>1.44774298152146</c:v>
                </c:pt>
                <c:pt idx="2370">
                  <c:v>1.4477427375987399</c:v>
                </c:pt>
                <c:pt idx="2377">
                  <c:v>1.4477429794813601</c:v>
                </c:pt>
                <c:pt idx="2378">
                  <c:v>1.44774348326591</c:v>
                </c:pt>
                <c:pt idx="2386">
                  <c:v>1.44774125545743</c:v>
                </c:pt>
                <c:pt idx="2387">
                  <c:v>1.44774118133786</c:v>
                </c:pt>
                <c:pt idx="2394">
                  <c:v>1.4477413014010001</c:v>
                </c:pt>
                <c:pt idx="2395">
                  <c:v>1.4477398511909001</c:v>
                </c:pt>
                <c:pt idx="2403">
                  <c:v>1.44773979533244</c:v>
                </c:pt>
                <c:pt idx="2404">
                  <c:v>1.44773979533303</c:v>
                </c:pt>
                <c:pt idx="2405">
                  <c:v>1.44773979533306</c:v>
                </c:pt>
                <c:pt idx="2406">
                  <c:v>1.4477396220104299</c:v>
                </c:pt>
                <c:pt idx="2413">
                  <c:v>1.44773999112822</c:v>
                </c:pt>
                <c:pt idx="2414">
                  <c:v>1.4477408301574499</c:v>
                </c:pt>
                <c:pt idx="2422">
                  <c:v>1.4477406342593799</c:v>
                </c:pt>
                <c:pt idx="2423">
                  <c:v>1.4477405353591</c:v>
                </c:pt>
                <c:pt idx="2430">
                  <c:v>1.4477406342599799</c:v>
                </c:pt>
                <c:pt idx="2431">
                  <c:v>1.44773928002025</c:v>
                </c:pt>
                <c:pt idx="2439">
                  <c:v>1.44773920782557</c:v>
                </c:pt>
                <c:pt idx="2440">
                  <c:v>1.4477392078261599</c:v>
                </c:pt>
                <c:pt idx="2441">
                  <c:v>1.44773876710765</c:v>
                </c:pt>
                <c:pt idx="2448">
                  <c:v>1.44773916550036</c:v>
                </c:pt>
                <c:pt idx="2449">
                  <c:v>1.44773915435115</c:v>
                </c:pt>
                <c:pt idx="2456">
                  <c:v>1.44773919672528</c:v>
                </c:pt>
                <c:pt idx="2457">
                  <c:v>1.4477391967270301</c:v>
                </c:pt>
                <c:pt idx="2458">
                  <c:v>1.44773919672528</c:v>
                </c:pt>
                <c:pt idx="2459">
                  <c:v>1.4477391645437001</c:v>
                </c:pt>
                <c:pt idx="2466">
                  <c:v>1.4477392611381601</c:v>
                </c:pt>
                <c:pt idx="2467">
                  <c:v>1.4477393947592301</c:v>
                </c:pt>
                <c:pt idx="2475">
                  <c:v>1.4477393079525001</c:v>
                </c:pt>
                <c:pt idx="2476">
                  <c:v>1.4477393079519201</c:v>
                </c:pt>
                <c:pt idx="2477">
                  <c:v>1.4477393079507801</c:v>
                </c:pt>
                <c:pt idx="2478">
                  <c:v>1.44773915235263</c:v>
                </c:pt>
                <c:pt idx="2485">
                  <c:v>1.44773931455164</c:v>
                </c:pt>
                <c:pt idx="2486">
                  <c:v>1.44773931736634</c:v>
                </c:pt>
                <c:pt idx="2494">
                  <c:v>1.4477393107548</c:v>
                </c:pt>
                <c:pt idx="2495">
                  <c:v>1.44773931075649</c:v>
                </c:pt>
                <c:pt idx="2496">
                  <c:v>1.44773900094212</c:v>
                </c:pt>
                <c:pt idx="2503">
                  <c:v>1.44773801147062</c:v>
                </c:pt>
                <c:pt idx="2504">
                  <c:v>1.44773324711329</c:v>
                </c:pt>
                <c:pt idx="2512">
                  <c:v>1.4477345465351901</c:v>
                </c:pt>
                <c:pt idx="2513">
                  <c:v>1.4477345465346201</c:v>
                </c:pt>
                <c:pt idx="2514">
                  <c:v>1.44773452251611</c:v>
                </c:pt>
                <c:pt idx="2515">
                  <c:v>1.4477338538544799</c:v>
                </c:pt>
                <c:pt idx="2516">
                  <c:v>1.4477326431786799</c:v>
                </c:pt>
                <c:pt idx="2517">
                  <c:v>1.4477338538562099</c:v>
                </c:pt>
                <c:pt idx="2518">
                  <c:v>1.44773452251608</c:v>
                </c:pt>
                <c:pt idx="2525">
                  <c:v>1.4477345472054099</c:v>
                </c:pt>
                <c:pt idx="2526">
                  <c:v>1.4477347216671901</c:v>
                </c:pt>
                <c:pt idx="2535">
                  <c:v>1.4477347210055</c:v>
                </c:pt>
                <c:pt idx="2536">
                  <c:v>1.44773472100497</c:v>
                </c:pt>
                <c:pt idx="2537">
                  <c:v>1.4477347008233401</c:v>
                </c:pt>
                <c:pt idx="2538">
                  <c:v>1.44773404413777</c:v>
                </c:pt>
                <c:pt idx="2539">
                  <c:v>1.4477328385997801</c:v>
                </c:pt>
                <c:pt idx="2540">
                  <c:v>1.4477340441378299</c:v>
                </c:pt>
                <c:pt idx="2541">
                  <c:v>1.4477347008239301</c:v>
                </c:pt>
                <c:pt idx="2548">
                  <c:v>1.44773472100439</c:v>
                </c:pt>
                <c:pt idx="2557">
                  <c:v>1.44773472100383</c:v>
                </c:pt>
                <c:pt idx="2558">
                  <c:v>1.44773472100497</c:v>
                </c:pt>
                <c:pt idx="2559">
                  <c:v>1.44773436568713</c:v>
                </c:pt>
                <c:pt idx="2566">
                  <c:v>1.44773472238343</c:v>
                </c:pt>
                <c:pt idx="2567">
                  <c:v>1.4477361087507901</c:v>
                </c:pt>
                <c:pt idx="2575">
                  <c:v>1.4477356873093701</c:v>
                </c:pt>
                <c:pt idx="2576">
                  <c:v>1.4477356672891399</c:v>
                </c:pt>
                <c:pt idx="2577">
                  <c:v>1.4477350206047099</c:v>
                </c:pt>
                <c:pt idx="2578">
                  <c:v>1.44773383505445</c:v>
                </c:pt>
                <c:pt idx="2579">
                  <c:v>1.44773502060297</c:v>
                </c:pt>
                <c:pt idx="2580">
                  <c:v>1.4477356672874</c:v>
                </c:pt>
                <c:pt idx="2587">
                  <c:v>1.4477357256137899</c:v>
                </c:pt>
                <c:pt idx="2588">
                  <c:v>1.4477364921265199</c:v>
                </c:pt>
                <c:pt idx="2598">
                  <c:v>1.44773628424101</c:v>
                </c:pt>
                <c:pt idx="2599">
                  <c:v>1.44773628424043</c:v>
                </c:pt>
                <c:pt idx="2600">
                  <c:v>1.4477362842421699</c:v>
                </c:pt>
                <c:pt idx="2601">
                  <c:v>1.4477361428314901</c:v>
                </c:pt>
                <c:pt idx="2608">
                  <c:v>1.44773649526315</c:v>
                </c:pt>
                <c:pt idx="2609">
                  <c:v>1.44773658196512</c:v>
                </c:pt>
                <c:pt idx="2617">
                  <c:v>1.44773637338636</c:v>
                </c:pt>
                <c:pt idx="2618">
                  <c:v>1.4477363733869699</c:v>
                </c:pt>
                <c:pt idx="2619">
                  <c:v>1.44773637217143</c:v>
                </c:pt>
                <c:pt idx="2620">
                  <c:v>1.4477358204725399</c:v>
                </c:pt>
                <c:pt idx="2621">
                  <c:v>1.44773637217142</c:v>
                </c:pt>
                <c:pt idx="2628">
                  <c:v>1.44773637338464</c:v>
                </c:pt>
                <c:pt idx="2636">
                  <c:v>1.4477364463867399</c:v>
                </c:pt>
                <c:pt idx="2637">
                  <c:v>1.4477364463867299</c:v>
                </c:pt>
                <c:pt idx="2638">
                  <c:v>1.4477364463873399</c:v>
                </c:pt>
                <c:pt idx="2639">
                  <c:v>1.44773640817824</c:v>
                </c:pt>
                <c:pt idx="2646">
                  <c:v>1.4477364463873299</c:v>
                </c:pt>
                <c:pt idx="2653">
                  <c:v>1.44773632728325</c:v>
                </c:pt>
                <c:pt idx="2654">
                  <c:v>1.44773632728323</c:v>
                </c:pt>
                <c:pt idx="2655">
                  <c:v>1.44773632728211</c:v>
                </c:pt>
                <c:pt idx="2656">
                  <c:v>1.44773632728211</c:v>
                </c:pt>
                <c:pt idx="2657">
                  <c:v>1.4477363272838399</c:v>
                </c:pt>
                <c:pt idx="2658">
                  <c:v>1.44773632728382</c:v>
                </c:pt>
                <c:pt idx="2659">
                  <c:v>1.44773632728155</c:v>
                </c:pt>
                <c:pt idx="2660">
                  <c:v>1.44773632728211</c:v>
                </c:pt>
                <c:pt idx="2661">
                  <c:v>1.4477366535476699</c:v>
                </c:pt>
                <c:pt idx="2662">
                  <c:v>1.4477368490220699</c:v>
                </c:pt>
                <c:pt idx="2663">
                  <c:v>1.4477366535476399</c:v>
                </c:pt>
                <c:pt idx="2664">
                  <c:v>1.4477368490209399</c:v>
                </c:pt>
                <c:pt idx="2665">
                  <c:v>1.44773665354536</c:v>
                </c:pt>
                <c:pt idx="2666">
                  <c:v>1.4477368490215199</c:v>
                </c:pt>
                <c:pt idx="2667">
                  <c:v>1.44773665354536</c:v>
                </c:pt>
                <c:pt idx="2668">
                  <c:v>1.4477368490221001</c:v>
                </c:pt>
                <c:pt idx="2669">
                  <c:v>1.4477366535476599</c:v>
                </c:pt>
                <c:pt idx="2670">
                  <c:v>1.4477363272814801</c:v>
                </c:pt>
                <c:pt idx="2671">
                  <c:v>1.44773632728208</c:v>
                </c:pt>
                <c:pt idx="2672">
                  <c:v>1.4477363272803601</c:v>
                </c:pt>
                <c:pt idx="2673">
                  <c:v>1.44773632728155</c:v>
                </c:pt>
                <c:pt idx="2674">
                  <c:v>1.4477363272832799</c:v>
                </c:pt>
                <c:pt idx="2675">
                  <c:v>1.4477363272815</c:v>
                </c:pt>
                <c:pt idx="2676">
                  <c:v>1.44773632728268</c:v>
                </c:pt>
                <c:pt idx="2681">
                  <c:v>1.4477364043696299</c:v>
                </c:pt>
                <c:pt idx="2682">
                  <c:v>1.4477364043696099</c:v>
                </c:pt>
                <c:pt idx="2683">
                  <c:v>1.4477361381571201</c:v>
                </c:pt>
                <c:pt idx="2690">
                  <c:v>1.44773659703581</c:v>
                </c:pt>
                <c:pt idx="2691">
                  <c:v>1.44773878905631</c:v>
                </c:pt>
                <c:pt idx="2699">
                  <c:v>1.4477381171894099</c:v>
                </c:pt>
                <c:pt idx="2700">
                  <c:v>1.4477380828798501</c:v>
                </c:pt>
                <c:pt idx="2707">
                  <c:v>1.4477386046199701</c:v>
                </c:pt>
                <c:pt idx="2708">
                  <c:v>1.4477368021952</c:v>
                </c:pt>
                <c:pt idx="2717">
                  <c:v>1.4477363147842801</c:v>
                </c:pt>
                <c:pt idx="2718">
                  <c:v>1.4477363147843501</c:v>
                </c:pt>
                <c:pt idx="2719">
                  <c:v>1.4477363147843201</c:v>
                </c:pt>
                <c:pt idx="2720">
                  <c:v>1.44773622201896</c:v>
                </c:pt>
                <c:pt idx="2727">
                  <c:v>1.4477362835485601</c:v>
                </c:pt>
                <c:pt idx="2728">
                  <c:v>1.4477362854476299</c:v>
                </c:pt>
                <c:pt idx="2734">
                  <c:v>1.4477363166970401</c:v>
                </c:pt>
                <c:pt idx="2735">
                  <c:v>1.44773631669654</c:v>
                </c:pt>
                <c:pt idx="2736">
                  <c:v>1.44773631669595</c:v>
                </c:pt>
                <c:pt idx="2737">
                  <c:v>1.44773631669764</c:v>
                </c:pt>
                <c:pt idx="2738">
                  <c:v>1.44773631669766</c:v>
                </c:pt>
                <c:pt idx="2739">
                  <c:v>1.44773631669653</c:v>
                </c:pt>
                <c:pt idx="2740">
                  <c:v>1.44773631669708</c:v>
                </c:pt>
                <c:pt idx="2741">
                  <c:v>1.44773631669708</c:v>
                </c:pt>
                <c:pt idx="2742">
                  <c:v>1.4477367762936899</c:v>
                </c:pt>
                <c:pt idx="2743">
                  <c:v>1.4477366572733601</c:v>
                </c:pt>
                <c:pt idx="2744">
                  <c:v>1.44773631842038</c:v>
                </c:pt>
                <c:pt idx="2751">
                  <c:v>1.4477363166965</c:v>
                </c:pt>
                <c:pt idx="2764">
                  <c:v>1.44773631669711</c:v>
                </c:pt>
                <c:pt idx="2765">
                  <c:v>1.44773631669652</c:v>
                </c:pt>
                <c:pt idx="2766">
                  <c:v>1.44773631330484</c:v>
                </c:pt>
                <c:pt idx="2767">
                  <c:v>1.44773578408621</c:v>
                </c:pt>
                <c:pt idx="2768">
                  <c:v>1.44773631330368</c:v>
                </c:pt>
                <c:pt idx="2775">
                  <c:v>1.44773631669595</c:v>
                </c:pt>
                <c:pt idx="2784">
                  <c:v>1.44773484874714</c:v>
                </c:pt>
                <c:pt idx="2785">
                  <c:v>1.44773484874773</c:v>
                </c:pt>
                <c:pt idx="2786">
                  <c:v>1.44773454690806</c:v>
                </c:pt>
                <c:pt idx="2793">
                  <c:v>1.44773471561774</c:v>
                </c:pt>
                <c:pt idx="2794">
                  <c:v>1.4477351433132899</c:v>
                </c:pt>
                <c:pt idx="2801">
                  <c:v>1.44773527655162</c:v>
                </c:pt>
                <c:pt idx="2802">
                  <c:v>1.4477352765504601</c:v>
                </c:pt>
                <c:pt idx="2803">
                  <c:v>1.4477352765510401</c:v>
                </c:pt>
                <c:pt idx="2804">
                  <c:v>1.4477352684917</c:v>
                </c:pt>
                <c:pt idx="2805">
                  <c:v>1.4477353660660801</c:v>
                </c:pt>
                <c:pt idx="2806">
                  <c:v>1.4477356357847999</c:v>
                </c:pt>
                <c:pt idx="2807">
                  <c:v>1.4477353660655099</c:v>
                </c:pt>
                <c:pt idx="2808">
                  <c:v>1.44773526849172</c:v>
                </c:pt>
                <c:pt idx="2815">
                  <c:v>1.44773379546063</c:v>
                </c:pt>
                <c:pt idx="2816">
                  <c:v>1.4477380982471899</c:v>
                </c:pt>
                <c:pt idx="2825">
                  <c:v>1.4477390197581299</c:v>
                </c:pt>
                <c:pt idx="2826">
                  <c:v>1.4477390197580999</c:v>
                </c:pt>
                <c:pt idx="2827">
                  <c:v>1.4477390197569799</c:v>
                </c:pt>
                <c:pt idx="2828">
                  <c:v>1.44773898071815</c:v>
                </c:pt>
                <c:pt idx="2835">
                  <c:v>1.4477390494712099</c:v>
                </c:pt>
                <c:pt idx="2836">
                  <c:v>1.4477392866483101</c:v>
                </c:pt>
                <c:pt idx="2844">
                  <c:v>1.44773925691842</c:v>
                </c:pt>
                <c:pt idx="2845">
                  <c:v>1.44773925691669</c:v>
                </c:pt>
                <c:pt idx="2846">
                  <c:v>1.4477390401143799</c:v>
                </c:pt>
                <c:pt idx="2853">
                  <c:v>1.44773922709225</c:v>
                </c:pt>
                <c:pt idx="2854">
                  <c:v>1.44773877368416</c:v>
                </c:pt>
                <c:pt idx="2860">
                  <c:v>1.4477388242545</c:v>
                </c:pt>
                <c:pt idx="2861">
                  <c:v>1.4477388242545</c:v>
                </c:pt>
                <c:pt idx="2862">
                  <c:v>1.4477388242545</c:v>
                </c:pt>
                <c:pt idx="2863">
                  <c:v>1.4477388242556799</c:v>
                </c:pt>
                <c:pt idx="2864">
                  <c:v>1.4477388242556799</c:v>
                </c:pt>
                <c:pt idx="2865">
                  <c:v>1.4477388242545</c:v>
                </c:pt>
                <c:pt idx="2866">
                  <c:v>1.4477388242545</c:v>
                </c:pt>
                <c:pt idx="2867">
                  <c:v>1.4477388242567899</c:v>
                </c:pt>
                <c:pt idx="2868">
                  <c:v>1.4477391114870599</c:v>
                </c:pt>
                <c:pt idx="2869">
                  <c:v>1.44773932274964</c:v>
                </c:pt>
                <c:pt idx="2870">
                  <c:v>1.44773911148532</c:v>
                </c:pt>
                <c:pt idx="2871">
                  <c:v>1.4477393227513999</c:v>
                </c:pt>
                <c:pt idx="2872">
                  <c:v>1.4477391114859499</c:v>
                </c:pt>
                <c:pt idx="2873">
                  <c:v>1.44773932274966</c:v>
                </c:pt>
                <c:pt idx="2874">
                  <c:v>1.4477391114865099</c:v>
                </c:pt>
                <c:pt idx="2875">
                  <c:v>1.44773932275027</c:v>
                </c:pt>
                <c:pt idx="2876">
                  <c:v>1.4477391114853599</c:v>
                </c:pt>
                <c:pt idx="2877">
                  <c:v>1.4477393227508499</c:v>
                </c:pt>
                <c:pt idx="2878">
                  <c:v>1.4477391114871001</c:v>
                </c:pt>
                <c:pt idx="2879">
                  <c:v>1.4477388242567999</c:v>
                </c:pt>
                <c:pt idx="2880">
                  <c:v>1.4477388242556499</c:v>
                </c:pt>
                <c:pt idx="2881">
                  <c:v>1.44773882425447</c:v>
                </c:pt>
                <c:pt idx="2882">
                  <c:v>1.4477388242562399</c:v>
                </c:pt>
                <c:pt idx="2883">
                  <c:v>1.4477388242567799</c:v>
                </c:pt>
                <c:pt idx="2884">
                  <c:v>1.4477388242556299</c:v>
                </c:pt>
                <c:pt idx="2885">
                  <c:v>1.44773882049464</c:v>
                </c:pt>
                <c:pt idx="2886">
                  <c:v>1.4477390634506699</c:v>
                </c:pt>
                <c:pt idx="2892">
                  <c:v>1.4477390673408099</c:v>
                </c:pt>
                <c:pt idx="2893">
                  <c:v>1.44773906733904</c:v>
                </c:pt>
                <c:pt idx="2894">
                  <c:v>1.44773906733908</c:v>
                </c:pt>
                <c:pt idx="2895">
                  <c:v>1.4477390583202301</c:v>
                </c:pt>
                <c:pt idx="2896">
                  <c:v>1.4477385219414101</c:v>
                </c:pt>
                <c:pt idx="2897">
                  <c:v>1.4477390583207801</c:v>
                </c:pt>
                <c:pt idx="2904">
                  <c:v>1.44773898182935</c:v>
                </c:pt>
                <c:pt idx="2905">
                  <c:v>1.44773935869003</c:v>
                </c:pt>
                <c:pt idx="2915">
                  <c:v>1.4477394441993201</c:v>
                </c:pt>
                <c:pt idx="2916">
                  <c:v>1.4477394441998901</c:v>
                </c:pt>
                <c:pt idx="2917">
                  <c:v>1.4477394442004401</c:v>
                </c:pt>
                <c:pt idx="2918">
                  <c:v>1.44773931974746</c:v>
                </c:pt>
                <c:pt idx="2925">
                  <c:v>1.4477394073676899</c:v>
                </c:pt>
                <c:pt idx="2926">
                  <c:v>1.4477394033097899</c:v>
                </c:pt>
                <c:pt idx="2933">
                  <c:v>1.4477394401344399</c:v>
                </c:pt>
                <c:pt idx="2934">
                  <c:v>1.4477394401333099</c:v>
                </c:pt>
                <c:pt idx="2935">
                  <c:v>1.4477394401344701</c:v>
                </c:pt>
                <c:pt idx="2936">
                  <c:v>1.44773942669017</c:v>
                </c:pt>
                <c:pt idx="2943">
                  <c:v>1.44773940514646</c:v>
                </c:pt>
                <c:pt idx="2944">
                  <c:v>1.44773946275717</c:v>
                </c:pt>
                <c:pt idx="2951">
                  <c:v>1.44773949776088</c:v>
                </c:pt>
                <c:pt idx="2952">
                  <c:v>1.4477394977614699</c:v>
                </c:pt>
                <c:pt idx="2953">
                  <c:v>1.4477394977608999</c:v>
                </c:pt>
                <c:pt idx="2954">
                  <c:v>1.4477394706851601</c:v>
                </c:pt>
                <c:pt idx="2961">
                  <c:v>1.44773955933522</c:v>
                </c:pt>
                <c:pt idx="2962">
                  <c:v>1.4477379208094101</c:v>
                </c:pt>
                <c:pt idx="2970">
                  <c:v>1.44773783819072</c:v>
                </c:pt>
                <c:pt idx="2971">
                  <c:v>1.4477378344153999</c:v>
                </c:pt>
                <c:pt idx="2972">
                  <c:v>1.44773733232118</c:v>
                </c:pt>
                <c:pt idx="2973">
                  <c:v>1.44773783441593</c:v>
                </c:pt>
                <c:pt idx="2980">
                  <c:v>1.4477378381889701</c:v>
                </c:pt>
                <c:pt idx="2988">
                  <c:v>1.4477380049200299</c:v>
                </c:pt>
                <c:pt idx="2989">
                  <c:v>1.4477380049194399</c:v>
                </c:pt>
                <c:pt idx="2990">
                  <c:v>1.4477380049188699</c:v>
                </c:pt>
                <c:pt idx="2991">
                  <c:v>1.44773798575215</c:v>
                </c:pt>
                <c:pt idx="2992">
                  <c:v>1.4477374273152099</c:v>
                </c:pt>
                <c:pt idx="2993">
                  <c:v>1.4477364090418301</c:v>
                </c:pt>
                <c:pt idx="2994">
                  <c:v>1.44773742731463</c:v>
                </c:pt>
                <c:pt idx="2995">
                  <c:v>1.4477379857538499</c:v>
                </c:pt>
                <c:pt idx="3002">
                  <c:v>1.4477380212237601</c:v>
                </c:pt>
                <c:pt idx="3003">
                  <c:v>1.4477380242835001</c:v>
                </c:pt>
                <c:pt idx="3011">
                  <c:v>1.4477380079828499</c:v>
                </c:pt>
                <c:pt idx="3012">
                  <c:v>1.4477380079834099</c:v>
                </c:pt>
                <c:pt idx="3013">
                  <c:v>1.4477380079828399</c:v>
                </c:pt>
                <c:pt idx="3014">
                  <c:v>1.44773793483216</c:v>
                </c:pt>
                <c:pt idx="3021">
                  <c:v>1.44773800728208</c:v>
                </c:pt>
                <c:pt idx="3022">
                  <c:v>1.4477381912283001</c:v>
                </c:pt>
                <c:pt idx="3029">
                  <c:v>1.44773819035192</c:v>
                </c:pt>
                <c:pt idx="3030">
                  <c:v>1.4477381903525399</c:v>
                </c:pt>
                <c:pt idx="3031">
                  <c:v>1.44773819035194</c:v>
                </c:pt>
                <c:pt idx="3032">
                  <c:v>1.4477381696688301</c:v>
                </c:pt>
                <c:pt idx="3033">
                  <c:v>1.44773761478873</c:v>
                </c:pt>
                <c:pt idx="3034">
                  <c:v>1.4477366113496399</c:v>
                </c:pt>
                <c:pt idx="3035">
                  <c:v>1.44773761478872</c:v>
                </c:pt>
                <c:pt idx="3036">
                  <c:v>1.4477381696676099</c:v>
                </c:pt>
                <c:pt idx="3043">
                  <c:v>1.4477380615697499</c:v>
                </c:pt>
                <c:pt idx="3044">
                  <c:v>1.44773954951566</c:v>
                </c:pt>
                <c:pt idx="3052">
                  <c:v>1.44773967829448</c:v>
                </c:pt>
                <c:pt idx="3053">
                  <c:v>1.44773967829446</c:v>
                </c:pt>
                <c:pt idx="3054">
                  <c:v>1.44773967829504</c:v>
                </c:pt>
                <c:pt idx="3055">
                  <c:v>1.4477395493477401</c:v>
                </c:pt>
                <c:pt idx="3062">
                  <c:v>1.44773966355182</c:v>
                </c:pt>
                <c:pt idx="3063">
                  <c:v>1.4477401040233799</c:v>
                </c:pt>
                <c:pt idx="3072">
                  <c:v>1.4477401187629499</c:v>
                </c:pt>
                <c:pt idx="3073">
                  <c:v>1.44774011876235</c:v>
                </c:pt>
                <c:pt idx="3074">
                  <c:v>1.4477401031194601</c:v>
                </c:pt>
                <c:pt idx="3075">
                  <c:v>1.4477395642309501</c:v>
                </c:pt>
                <c:pt idx="3076">
                  <c:v>1.4477385676475101</c:v>
                </c:pt>
                <c:pt idx="3077">
                  <c:v>1.44773956423159</c:v>
                </c:pt>
                <c:pt idx="3078">
                  <c:v>1.4477401031189101</c:v>
                </c:pt>
                <c:pt idx="3085">
                  <c:v>1.44774011262305</c:v>
                </c:pt>
                <c:pt idx="3086">
                  <c:v>1.4477401878207701</c:v>
                </c:pt>
                <c:pt idx="3093">
                  <c:v>1.4477401939621299</c:v>
                </c:pt>
                <c:pt idx="3094">
                  <c:v>1.44774019396154</c:v>
                </c:pt>
                <c:pt idx="3095">
                  <c:v>1.44774019396151</c:v>
                </c:pt>
                <c:pt idx="3096">
                  <c:v>1.4477401782383099</c:v>
                </c:pt>
                <c:pt idx="3097">
                  <c:v>1.4477396390914801</c:v>
                </c:pt>
                <c:pt idx="3098">
                  <c:v>1.4477386423910199</c:v>
                </c:pt>
                <c:pt idx="3099">
                  <c:v>1.4477396390897601</c:v>
                </c:pt>
                <c:pt idx="3100">
                  <c:v>1.4477401782395101</c:v>
                </c:pt>
                <c:pt idx="3107">
                  <c:v>1.4477402098754699</c:v>
                </c:pt>
                <c:pt idx="3108">
                  <c:v>1.44774110602502</c:v>
                </c:pt>
                <c:pt idx="3116">
                  <c:v>1.44774103106401</c:v>
                </c:pt>
                <c:pt idx="3117">
                  <c:v>1.44774103106286</c:v>
                </c:pt>
                <c:pt idx="3118">
                  <c:v>1.44774103106346</c:v>
                </c:pt>
                <c:pt idx="3119">
                  <c:v>1.4477410074709001</c:v>
                </c:pt>
                <c:pt idx="3126">
                  <c:v>1.4477410128227699</c:v>
                </c:pt>
                <c:pt idx="3127">
                  <c:v>1.4477410725956199</c:v>
                </c:pt>
                <c:pt idx="3133">
                  <c:v>1.4477410908387001</c:v>
                </c:pt>
                <c:pt idx="3134">
                  <c:v>1.4477410908392601</c:v>
                </c:pt>
                <c:pt idx="3135">
                  <c:v>1.4477410908381201</c:v>
                </c:pt>
                <c:pt idx="3136">
                  <c:v>1.4477410908375301</c:v>
                </c:pt>
                <c:pt idx="3137">
                  <c:v>1.44774105557212</c:v>
                </c:pt>
                <c:pt idx="3144">
                  <c:v>1.44774075584942</c:v>
                </c:pt>
                <c:pt idx="3145">
                  <c:v>1.4477403283933701</c:v>
                </c:pt>
                <c:pt idx="3153">
                  <c:v>1.44774066349015</c:v>
                </c:pt>
                <c:pt idx="3154">
                  <c:v>1.44774066348954</c:v>
                </c:pt>
                <c:pt idx="3155">
                  <c:v>1.44774066336282</c:v>
                </c:pt>
                <c:pt idx="3156">
                  <c:v>1.44774020166753</c:v>
                </c:pt>
                <c:pt idx="3157">
                  <c:v>1.44774066336397</c:v>
                </c:pt>
                <c:pt idx="3164">
                  <c:v>1.44774066349068</c:v>
                </c:pt>
                <c:pt idx="3173">
                  <c:v>1.4477398549649501</c:v>
                </c:pt>
                <c:pt idx="3174">
                  <c:v>1.44773985496552</c:v>
                </c:pt>
                <c:pt idx="3175">
                  <c:v>1.4477397594273</c:v>
                </c:pt>
                <c:pt idx="3182">
                  <c:v>1.44774028835482</c:v>
                </c:pt>
                <c:pt idx="3183">
                  <c:v>1.44773731784191</c:v>
                </c:pt>
                <c:pt idx="3192">
                  <c:v>1.4477368844482701</c:v>
                </c:pt>
                <c:pt idx="3193">
                  <c:v>1.4477368844471099</c:v>
                </c:pt>
                <c:pt idx="3194">
                  <c:v>1.4477368844488501</c:v>
                </c:pt>
                <c:pt idx="3195">
                  <c:v>1.44773680274442</c:v>
                </c:pt>
                <c:pt idx="3202">
                  <c:v>1.4477368709260701</c:v>
                </c:pt>
                <c:pt idx="3203">
                  <c:v>1.4477369262340201</c:v>
                </c:pt>
                <c:pt idx="3210">
                  <c:v>1.4477369397620301</c:v>
                </c:pt>
                <c:pt idx="3211">
                  <c:v>1.4477369397614299</c:v>
                </c:pt>
                <c:pt idx="3212">
                  <c:v>1.4477369397608699</c:v>
                </c:pt>
                <c:pt idx="3213">
                  <c:v>1.44773690661784</c:v>
                </c:pt>
                <c:pt idx="3220">
                  <c:v>1.4477369339360799</c:v>
                </c:pt>
                <c:pt idx="3221">
                  <c:v>1.4477369359382899</c:v>
                </c:pt>
                <c:pt idx="3228">
                  <c:v>1.4477369417647501</c:v>
                </c:pt>
                <c:pt idx="3229">
                  <c:v>1.4477369417653501</c:v>
                </c:pt>
                <c:pt idx="3230">
                  <c:v>1.4477369417647501</c:v>
                </c:pt>
                <c:pt idx="3231">
                  <c:v>1.4477369236925901</c:v>
                </c:pt>
                <c:pt idx="3232">
                  <c:v>1.44773639454688</c:v>
                </c:pt>
                <c:pt idx="3233">
                  <c:v>1.44773543211308</c:v>
                </c:pt>
                <c:pt idx="3234">
                  <c:v>1.44773639454744</c:v>
                </c:pt>
                <c:pt idx="3235">
                  <c:v>1.4477369236925901</c:v>
                </c:pt>
                <c:pt idx="3242">
                  <c:v>1.4477369449202599</c:v>
                </c:pt>
                <c:pt idx="3243">
                  <c:v>1.4477370682725501</c:v>
                </c:pt>
                <c:pt idx="3251">
                  <c:v>1.4477370651191599</c:v>
                </c:pt>
                <c:pt idx="3252">
                  <c:v>1.4477370651191599</c:v>
                </c:pt>
                <c:pt idx="3253">
                  <c:v>1.4477370651185799</c:v>
                </c:pt>
                <c:pt idx="3254">
                  <c:v>1.44773699397329</c:v>
                </c:pt>
                <c:pt idx="3261">
                  <c:v>1.44773646802859</c:v>
                </c:pt>
                <c:pt idx="3262">
                  <c:v>1.4477323340997099</c:v>
                </c:pt>
                <c:pt idx="3270">
                  <c:v>1.4477329310176299</c:v>
                </c:pt>
                <c:pt idx="3271">
                  <c:v>1.4477329310176399</c:v>
                </c:pt>
                <c:pt idx="3272">
                  <c:v>1.4477329244944399</c:v>
                </c:pt>
                <c:pt idx="3273">
                  <c:v>1.4477324373465399</c:v>
                </c:pt>
                <c:pt idx="3274">
                  <c:v>1.4477329244950099</c:v>
                </c:pt>
                <c:pt idx="3281">
                  <c:v>1.44773293316274</c:v>
                </c:pt>
                <c:pt idx="3282">
                  <c:v>1.4477328949455199</c:v>
                </c:pt>
                <c:pt idx="3290">
                  <c:v>1.4477328927994</c:v>
                </c:pt>
                <c:pt idx="3291">
                  <c:v>1.44773289279941</c:v>
                </c:pt>
                <c:pt idx="3292">
                  <c:v>1.44773261489483</c:v>
                </c:pt>
                <c:pt idx="3299">
                  <c:v>1.44773289279825</c:v>
                </c:pt>
                <c:pt idx="3300">
                  <c:v>1.4477335705363901</c:v>
                </c:pt>
                <c:pt idx="3308">
                  <c:v>1.4477331373167399</c:v>
                </c:pt>
                <c:pt idx="3309">
                  <c:v>1.44773302684599</c:v>
                </c:pt>
                <c:pt idx="3316">
                  <c:v>1.44773318618864</c:v>
                </c:pt>
                <c:pt idx="3317">
                  <c:v>1.4477339182268401</c:v>
                </c:pt>
                <c:pt idx="3325">
                  <c:v>1.44773376122401</c:v>
                </c:pt>
                <c:pt idx="3326">
                  <c:v>1.44773376122459</c:v>
                </c:pt>
                <c:pt idx="3327">
                  <c:v>1.44773376122339</c:v>
                </c:pt>
                <c:pt idx="3328">
                  <c:v>1.4477337308314699</c:v>
                </c:pt>
                <c:pt idx="3335">
                  <c:v>1.44773376122456</c:v>
                </c:pt>
                <c:pt idx="3344">
                  <c:v>1.4477340765114</c:v>
                </c:pt>
                <c:pt idx="3345">
                  <c:v>1.44773407651252</c:v>
                </c:pt>
                <c:pt idx="3346">
                  <c:v>1.44773407552065</c:v>
                </c:pt>
                <c:pt idx="3347">
                  <c:v>1.4477336336767399</c:v>
                </c:pt>
                <c:pt idx="3348">
                  <c:v>1.4477340755195101</c:v>
                </c:pt>
                <c:pt idx="3355">
                  <c:v>1.4477340765125399</c:v>
                </c:pt>
                <c:pt idx="3363">
                  <c:v>1.4477340192471699</c:v>
                </c:pt>
                <c:pt idx="3364">
                  <c:v>1.44773401924658</c:v>
                </c:pt>
                <c:pt idx="3365">
                  <c:v>1.44773401924483</c:v>
                </c:pt>
                <c:pt idx="3366">
                  <c:v>1.4477340087017501</c:v>
                </c:pt>
                <c:pt idx="3367">
                  <c:v>1.4477335296370999</c:v>
                </c:pt>
                <c:pt idx="3368">
                  <c:v>1.4477340087006001</c:v>
                </c:pt>
                <c:pt idx="3375">
                  <c:v>1.44773401924602</c:v>
                </c:pt>
                <c:pt idx="3384">
                  <c:v>1.44773401924714</c:v>
                </c:pt>
                <c:pt idx="3385">
                  <c:v>1.44773401924714</c:v>
                </c:pt>
                <c:pt idx="3386">
                  <c:v>1.4477337285924701</c:v>
                </c:pt>
                <c:pt idx="3393">
                  <c:v>1.4477340662971601</c:v>
                </c:pt>
                <c:pt idx="3394">
                  <c:v>1.44773453583726</c:v>
                </c:pt>
                <c:pt idx="3402">
                  <c:v>1.4477344887830099</c:v>
                </c:pt>
                <c:pt idx="3403">
                  <c:v>1.44773448878073</c:v>
                </c:pt>
                <c:pt idx="3404">
                  <c:v>1.44773442885362</c:v>
                </c:pt>
                <c:pt idx="3411">
                  <c:v>1.4477345671992801</c:v>
                </c:pt>
                <c:pt idx="3412">
                  <c:v>1.44773484695159</c:v>
                </c:pt>
                <c:pt idx="3420">
                  <c:v>1.44773474209414</c:v>
                </c:pt>
                <c:pt idx="3421">
                  <c:v>1.44773474209299</c:v>
                </c:pt>
                <c:pt idx="3422">
                  <c:v>1.44773474209298</c:v>
                </c:pt>
                <c:pt idx="3423">
                  <c:v>1.4477347084058201</c:v>
                </c:pt>
                <c:pt idx="3430">
                  <c:v>1.4477347420953099</c:v>
                </c:pt>
                <c:pt idx="3439">
                  <c:v>1.44773516256993</c:v>
                </c:pt>
                <c:pt idx="3440">
                  <c:v>1.44773516256873</c:v>
                </c:pt>
                <c:pt idx="3441">
                  <c:v>1.44773497025554</c:v>
                </c:pt>
                <c:pt idx="3448">
                  <c:v>1.4477351751921299</c:v>
                </c:pt>
                <c:pt idx="3449">
                  <c:v>1.4477350528820501</c:v>
                </c:pt>
                <c:pt idx="3457">
                  <c:v>1.4477350401622999</c:v>
                </c:pt>
                <c:pt idx="3458">
                  <c:v>1.4477349827127799</c:v>
                </c:pt>
                <c:pt idx="3465">
                  <c:v>1.4477350273586</c:v>
                </c:pt>
                <c:pt idx="3466">
                  <c:v>1.4477351593560801</c:v>
                </c:pt>
                <c:pt idx="3473">
                  <c:v>1.4477351721709399</c:v>
                </c:pt>
                <c:pt idx="3474">
                  <c:v>1.44773517216924</c:v>
                </c:pt>
                <c:pt idx="3475">
                  <c:v>1.4477351721715199</c:v>
                </c:pt>
                <c:pt idx="3476">
                  <c:v>1.4477351407443899</c:v>
                </c:pt>
                <c:pt idx="3483">
                  <c:v>1.4477351958337199</c:v>
                </c:pt>
                <c:pt idx="3484">
                  <c:v>1.4477353757014599</c:v>
                </c:pt>
                <c:pt idx="3492">
                  <c:v>1.4477353520418399</c:v>
                </c:pt>
                <c:pt idx="3493">
                  <c:v>1.4477353520430001</c:v>
                </c:pt>
                <c:pt idx="3494">
                  <c:v>1.4477351687823601</c:v>
                </c:pt>
                <c:pt idx="3501">
                  <c:v>1.4477353586656501</c:v>
                </c:pt>
                <c:pt idx="3502">
                  <c:v>1.4477363301572499</c:v>
                </c:pt>
                <c:pt idx="3510">
                  <c:v>1.4477362052920699</c:v>
                </c:pt>
                <c:pt idx="3511">
                  <c:v>1.4477362052914799</c:v>
                </c:pt>
                <c:pt idx="3512">
                  <c:v>1.4477360837294799</c:v>
                </c:pt>
                <c:pt idx="3519">
                  <c:v>1.44773620529203</c:v>
                </c:pt>
                <c:pt idx="3520">
                  <c:v>1.4477358903508899</c:v>
                </c:pt>
                <c:pt idx="3528">
                  <c:v>1.44773568710783</c:v>
                </c:pt>
                <c:pt idx="3529">
                  <c:v>1.4477356445196401</c:v>
                </c:pt>
                <c:pt idx="3536">
                  <c:v>1.44773532333258</c:v>
                </c:pt>
                <c:pt idx="3537">
                  <c:v>1.4477404172745001</c:v>
                </c:pt>
                <c:pt idx="3546">
                  <c:v>1.4477403842633301</c:v>
                </c:pt>
                <c:pt idx="3547">
                  <c:v>1.4477403842621801</c:v>
                </c:pt>
                <c:pt idx="3548">
                  <c:v>1.4477403842633401</c:v>
                </c:pt>
                <c:pt idx="3549">
                  <c:v>1.4477403447531001</c:v>
                </c:pt>
                <c:pt idx="3556">
                  <c:v>1.4477404112135499</c:v>
                </c:pt>
                <c:pt idx="3557">
                  <c:v>1.4477404284803199</c:v>
                </c:pt>
                <c:pt idx="3565">
                  <c:v>1.44774040150933</c:v>
                </c:pt>
                <c:pt idx="3566">
                  <c:v>1.4477404015086901</c:v>
                </c:pt>
                <c:pt idx="3567">
                  <c:v>1.4477402753358799</c:v>
                </c:pt>
                <c:pt idx="3574">
                  <c:v>1.44774058788307</c:v>
                </c:pt>
                <c:pt idx="3575">
                  <c:v>1.4477397206292499</c:v>
                </c:pt>
                <c:pt idx="3583">
                  <c:v>1.4477394677037201</c:v>
                </c:pt>
                <c:pt idx="3584">
                  <c:v>1.44773944230622</c:v>
                </c:pt>
                <c:pt idx="3591">
                  <c:v>1.44773947506675</c:v>
                </c:pt>
                <c:pt idx="3592">
                  <c:v>1.4477394727381601</c:v>
                </c:pt>
                <c:pt idx="3601">
                  <c:v>1.4477394653778299</c:v>
                </c:pt>
                <c:pt idx="3602">
                  <c:v>1.44773946537724</c:v>
                </c:pt>
                <c:pt idx="3603">
                  <c:v>1.4477394653789899</c:v>
                </c:pt>
                <c:pt idx="3604">
                  <c:v>1.4477393609626601</c:v>
                </c:pt>
                <c:pt idx="3611">
                  <c:v>1.4477394737378499</c:v>
                </c:pt>
                <c:pt idx="3612">
                  <c:v>1.44773956915047</c:v>
                </c:pt>
                <c:pt idx="3621">
                  <c:v>1.44773956079517</c:v>
                </c:pt>
                <c:pt idx="3622">
                  <c:v>1.44773956079456</c:v>
                </c:pt>
                <c:pt idx="3623">
                  <c:v>1.44773956079401</c:v>
                </c:pt>
                <c:pt idx="3624">
                  <c:v>1.44773944280541</c:v>
                </c:pt>
                <c:pt idx="3631">
                  <c:v>1.4477395442611001</c:v>
                </c:pt>
                <c:pt idx="3632">
                  <c:v>1.4477397099714999</c:v>
                </c:pt>
                <c:pt idx="3639">
                  <c:v>1.4477397265118701</c:v>
                </c:pt>
                <c:pt idx="3640">
                  <c:v>1.4477397265119001</c:v>
                </c:pt>
                <c:pt idx="3641">
                  <c:v>1.4477397265119101</c:v>
                </c:pt>
                <c:pt idx="3642">
                  <c:v>1.4477397086222601</c:v>
                </c:pt>
                <c:pt idx="3643">
                  <c:v>1.44773923414712</c:v>
                </c:pt>
                <c:pt idx="3644">
                  <c:v>1.4477383817394001</c:v>
                </c:pt>
                <c:pt idx="3645">
                  <c:v>1.44773923414713</c:v>
                </c:pt>
                <c:pt idx="3646">
                  <c:v>1.44773970862399</c:v>
                </c:pt>
                <c:pt idx="3653">
                  <c:v>1.4477397265124701</c:v>
                </c:pt>
                <c:pt idx="3660">
                  <c:v>1.4477396490416401</c:v>
                </c:pt>
                <c:pt idx="3661">
                  <c:v>1.4477396490422301</c:v>
                </c:pt>
                <c:pt idx="3662">
                  <c:v>1.4477396490422101</c:v>
                </c:pt>
                <c:pt idx="3663">
                  <c:v>1.4477396490427801</c:v>
                </c:pt>
                <c:pt idx="3664">
                  <c:v>1.4477396490427901</c:v>
                </c:pt>
                <c:pt idx="3665">
                  <c:v>1.4477396490422201</c:v>
                </c:pt>
                <c:pt idx="3666">
                  <c:v>1.4477396490410499</c:v>
                </c:pt>
                <c:pt idx="3667">
                  <c:v>1.4477396490410499</c:v>
                </c:pt>
                <c:pt idx="3668">
                  <c:v>1.4477400005218699</c:v>
                </c:pt>
                <c:pt idx="3669">
                  <c:v>1.4477399035292999</c:v>
                </c:pt>
                <c:pt idx="3670">
                  <c:v>1.4477400005230201</c:v>
                </c:pt>
                <c:pt idx="3671">
                  <c:v>1.4477399035292899</c:v>
                </c:pt>
                <c:pt idx="3672">
                  <c:v>1.4477400005224299</c:v>
                </c:pt>
                <c:pt idx="3673">
                  <c:v>1.44773990352813</c:v>
                </c:pt>
                <c:pt idx="3674">
                  <c:v>1.4477400005224199</c:v>
                </c:pt>
                <c:pt idx="3675">
                  <c:v>1.4477399035293099</c:v>
                </c:pt>
                <c:pt idx="3676">
                  <c:v>1.4477400005230101</c:v>
                </c:pt>
                <c:pt idx="3677">
                  <c:v>1.44773990352813</c:v>
                </c:pt>
                <c:pt idx="3678">
                  <c:v>1.4477400005236001</c:v>
                </c:pt>
                <c:pt idx="3679">
                  <c:v>1.44773990352696</c:v>
                </c:pt>
                <c:pt idx="3680">
                  <c:v>1.4477400005224501</c:v>
                </c:pt>
                <c:pt idx="3681">
                  <c:v>1.4477399035287299</c:v>
                </c:pt>
                <c:pt idx="3688">
                  <c:v>1.4477396490416401</c:v>
                </c:pt>
                <c:pt idx="3693">
                  <c:v>1.4477398192108399</c:v>
                </c:pt>
                <c:pt idx="3694">
                  <c:v>1.44773981920971</c:v>
                </c:pt>
                <c:pt idx="3695">
                  <c:v>1.4477397343001299</c:v>
                </c:pt>
                <c:pt idx="3702">
                  <c:v>1.4477397958793199</c:v>
                </c:pt>
                <c:pt idx="3703">
                  <c:v>1.44773978989135</c:v>
                </c:pt>
                <c:pt idx="3709">
                  <c:v>1.44773981323564</c:v>
                </c:pt>
                <c:pt idx="3710">
                  <c:v>1.44773981323621</c:v>
                </c:pt>
                <c:pt idx="3711">
                  <c:v>1.4477398132356301</c:v>
                </c:pt>
                <c:pt idx="3712">
                  <c:v>1.44773981323623</c:v>
                </c:pt>
                <c:pt idx="3713">
                  <c:v>1.4477398034184199</c:v>
                </c:pt>
                <c:pt idx="3714">
                  <c:v>1.4477398335187801</c:v>
                </c:pt>
                <c:pt idx="3715">
                  <c:v>1.4477399331484799</c:v>
                </c:pt>
                <c:pt idx="3716">
                  <c:v>1.4477398335170899</c:v>
                </c:pt>
                <c:pt idx="3717">
                  <c:v>1.4477398034195801</c:v>
                </c:pt>
                <c:pt idx="3724">
                  <c:v>1.44773981323739</c:v>
                </c:pt>
                <c:pt idx="3729">
                  <c:v>1.44773968740268</c:v>
                </c:pt>
                <c:pt idx="3730">
                  <c:v>1.4477396874009401</c:v>
                </c:pt>
                <c:pt idx="3731">
                  <c:v>1.4477396874014801</c:v>
                </c:pt>
                <c:pt idx="3732">
                  <c:v>1.4477396331407399</c:v>
                </c:pt>
                <c:pt idx="3739">
                  <c:v>1.44773970599262</c:v>
                </c:pt>
                <c:pt idx="3740">
                  <c:v>1.44773985447602</c:v>
                </c:pt>
                <c:pt idx="3748">
                  <c:v>1.4477398358583999</c:v>
                </c:pt>
                <c:pt idx="3749">
                  <c:v>1.4477398358595399</c:v>
                </c:pt>
                <c:pt idx="3750">
                  <c:v>1.4477397381133701</c:v>
                </c:pt>
                <c:pt idx="3757">
                  <c:v>1.44773984440003</c:v>
                </c:pt>
                <c:pt idx="3758">
                  <c:v>1.4477403992728599</c:v>
                </c:pt>
                <c:pt idx="3767">
                  <c:v>1.4477404696165099</c:v>
                </c:pt>
                <c:pt idx="3768">
                  <c:v>1.4477404696176699</c:v>
                </c:pt>
                <c:pt idx="3769">
                  <c:v>1.4477404696177101</c:v>
                </c:pt>
                <c:pt idx="3770">
                  <c:v>1.44774043731611</c:v>
                </c:pt>
                <c:pt idx="3777">
                  <c:v>1.4477404696188201</c:v>
                </c:pt>
                <c:pt idx="3786">
                  <c:v>1.4477404577566499</c:v>
                </c:pt>
                <c:pt idx="3787">
                  <c:v>1.4477404577572299</c:v>
                </c:pt>
                <c:pt idx="3788">
                  <c:v>1.4477402379822899</c:v>
                </c:pt>
                <c:pt idx="3795">
                  <c:v>1.4477404816563499</c:v>
                </c:pt>
                <c:pt idx="3796">
                  <c:v>1.44774047980358</c:v>
                </c:pt>
                <c:pt idx="3803">
                  <c:v>1.4477404535905301</c:v>
                </c:pt>
                <c:pt idx="3804">
                  <c:v>1.44774045359231</c:v>
                </c:pt>
                <c:pt idx="3805">
                  <c:v>1.44774045359229</c:v>
                </c:pt>
                <c:pt idx="3806">
                  <c:v>1.4477404311881299</c:v>
                </c:pt>
                <c:pt idx="3807">
                  <c:v>1.44774031889698</c:v>
                </c:pt>
                <c:pt idx="3808">
                  <c:v>1.4477401662576499</c:v>
                </c:pt>
                <c:pt idx="3809">
                  <c:v>1.4477400170250401</c:v>
                </c:pt>
                <c:pt idx="3810">
                  <c:v>1.4477401662582501</c:v>
                </c:pt>
                <c:pt idx="3811">
                  <c:v>1.4477403188975899</c:v>
                </c:pt>
                <c:pt idx="3812">
                  <c:v>1.4477404311881199</c:v>
                </c:pt>
                <c:pt idx="3819">
                  <c:v>1.4477401894556501</c:v>
                </c:pt>
                <c:pt idx="3820">
                  <c:v>1.44774049347363</c:v>
                </c:pt>
                <c:pt idx="3827">
                  <c:v>1.4477407579743</c:v>
                </c:pt>
                <c:pt idx="3828">
                  <c:v>1.44774075797541</c:v>
                </c:pt>
                <c:pt idx="3829">
                  <c:v>1.44774075797548</c:v>
                </c:pt>
                <c:pt idx="3830">
                  <c:v>1.44774075797429</c:v>
                </c:pt>
                <c:pt idx="3831">
                  <c:v>1.4477407521587</c:v>
                </c:pt>
                <c:pt idx="3832">
                  <c:v>1.4477407818650301</c:v>
                </c:pt>
                <c:pt idx="3833">
                  <c:v>1.44774088630374</c:v>
                </c:pt>
                <c:pt idx="3834">
                  <c:v>1.4477410324494899</c:v>
                </c:pt>
                <c:pt idx="3835">
                  <c:v>1.44774088630374</c:v>
                </c:pt>
                <c:pt idx="3836">
                  <c:v>1.4477407818655801</c:v>
                </c:pt>
                <c:pt idx="3837">
                  <c:v>1.4477407521598999</c:v>
                </c:pt>
                <c:pt idx="3844">
                  <c:v>1.44774075797545</c:v>
                </c:pt>
                <c:pt idx="3853">
                  <c:v>1.44774012361699</c:v>
                </c:pt>
                <c:pt idx="3854">
                  <c:v>1.4477399143894101</c:v>
                </c:pt>
                <c:pt idx="3861">
                  <c:v>1.4477401193881401</c:v>
                </c:pt>
                <c:pt idx="3862">
                  <c:v>1.4477396249114201</c:v>
                </c:pt>
                <c:pt idx="3869">
                  <c:v>1.44773977679501</c:v>
                </c:pt>
                <c:pt idx="3870">
                  <c:v>1.44773977679443</c:v>
                </c:pt>
                <c:pt idx="3871">
                  <c:v>1.44773977679385</c:v>
                </c:pt>
                <c:pt idx="3872">
                  <c:v>1.4477397754250201</c:v>
                </c:pt>
                <c:pt idx="3873">
                  <c:v>1.4477393865189401</c:v>
                </c:pt>
                <c:pt idx="3874">
                  <c:v>1.4477397754255801</c:v>
                </c:pt>
                <c:pt idx="3881">
                  <c:v>1.44773977776064</c:v>
                </c:pt>
                <c:pt idx="3882">
                  <c:v>1.4477400283614199</c:v>
                </c:pt>
                <c:pt idx="3890">
                  <c:v>1.44774002740337</c:v>
                </c:pt>
                <c:pt idx="3891">
                  <c:v>1.4477400274016501</c:v>
                </c:pt>
                <c:pt idx="3892">
                  <c:v>1.4477400232959301</c:v>
                </c:pt>
                <c:pt idx="3893">
                  <c:v>1.4477396203700501</c:v>
                </c:pt>
                <c:pt idx="3894">
                  <c:v>1.4477400232970501</c:v>
                </c:pt>
                <c:pt idx="3901">
                  <c:v>1.44773986220406</c:v>
                </c:pt>
                <c:pt idx="3902">
                  <c:v>1.4477407788896399</c:v>
                </c:pt>
                <c:pt idx="3911">
                  <c:v>1.44774094379082</c:v>
                </c:pt>
                <c:pt idx="3912">
                  <c:v>1.44774094379136</c:v>
                </c:pt>
                <c:pt idx="3913">
                  <c:v>1.44774094379081</c:v>
                </c:pt>
                <c:pt idx="3914">
                  <c:v>1.44774085637534</c:v>
                </c:pt>
                <c:pt idx="3921">
                  <c:v>1.44774097571744</c:v>
                </c:pt>
                <c:pt idx="3922">
                  <c:v>1.4477408301158801</c:v>
                </c:pt>
                <c:pt idx="3930">
                  <c:v>1.4477407981713899</c:v>
                </c:pt>
                <c:pt idx="3931">
                  <c:v>1.44774079817371</c:v>
                </c:pt>
                <c:pt idx="3932">
                  <c:v>1.4477406820452901</c:v>
                </c:pt>
                <c:pt idx="3939">
                  <c:v>1.4477407900949599</c:v>
                </c:pt>
                <c:pt idx="3940">
                  <c:v>1.44774084850008</c:v>
                </c:pt>
                <c:pt idx="3947">
                  <c:v>1.44774085660004</c:v>
                </c:pt>
                <c:pt idx="3948">
                  <c:v>1.4477408565994101</c:v>
                </c:pt>
                <c:pt idx="3949">
                  <c:v>1.44774085660061</c:v>
                </c:pt>
                <c:pt idx="3950">
                  <c:v>1.44774084705019</c:v>
                </c:pt>
                <c:pt idx="3951">
                  <c:v>1.44774075459092</c:v>
                </c:pt>
                <c:pt idx="3952">
                  <c:v>1.4477406181235799</c:v>
                </c:pt>
                <c:pt idx="3953">
                  <c:v>1.4477407545891801</c:v>
                </c:pt>
                <c:pt idx="3954">
                  <c:v>1.44774084705137</c:v>
                </c:pt>
                <c:pt idx="3961">
                  <c:v>1.4477408622513399</c:v>
                </c:pt>
                <c:pt idx="3962">
                  <c:v>1.4477408189663099</c:v>
                </c:pt>
                <c:pt idx="3970">
                  <c:v>1.44774081331396</c:v>
                </c:pt>
                <c:pt idx="3971">
                  <c:v>1.44774053927084</c:v>
                </c:pt>
                <c:pt idx="3978">
                  <c:v>1.4477408177079101</c:v>
                </c:pt>
                <c:pt idx="3979">
                  <c:v>1.44774087964437</c:v>
                </c:pt>
                <c:pt idx="3986">
                  <c:v>1.4477408773084599</c:v>
                </c:pt>
                <c:pt idx="3987">
                  <c:v>1.4477408773090401</c:v>
                </c:pt>
                <c:pt idx="3988">
                  <c:v>1.4477408773084599</c:v>
                </c:pt>
                <c:pt idx="3989">
                  <c:v>1.4477408529821001</c:v>
                </c:pt>
                <c:pt idx="3996">
                  <c:v>1.4477408773084799</c:v>
                </c:pt>
                <c:pt idx="4005">
                  <c:v>1.4477409145958799</c:v>
                </c:pt>
                <c:pt idx="4006">
                  <c:v>1.44774091459583</c:v>
                </c:pt>
                <c:pt idx="4007">
                  <c:v>1.4477409145964</c:v>
                </c:pt>
                <c:pt idx="4008">
                  <c:v>1.4477408949936501</c:v>
                </c:pt>
                <c:pt idx="4015">
                  <c:v>1.44774092390208</c:v>
                </c:pt>
                <c:pt idx="4016">
                  <c:v>1.4474561971194699</c:v>
                </c:pt>
                <c:pt idx="4024">
                  <c:v>1.44745618792233</c:v>
                </c:pt>
                <c:pt idx="4025">
                  <c:v>1.4474561879223</c:v>
                </c:pt>
                <c:pt idx="4026">
                  <c:v>1.44745609289808</c:v>
                </c:pt>
                <c:pt idx="4033">
                  <c:v>1.44745614905831</c:v>
                </c:pt>
                <c:pt idx="4034">
                  <c:v>1.4474561291954899</c:v>
                </c:pt>
                <c:pt idx="4040">
                  <c:v>1.4474561680631099</c:v>
                </c:pt>
                <c:pt idx="4041">
                  <c:v>1.44745616806254</c:v>
                </c:pt>
                <c:pt idx="4042">
                  <c:v>1.44745616806255</c:v>
                </c:pt>
                <c:pt idx="4043">
                  <c:v>1.4474561680631099</c:v>
                </c:pt>
                <c:pt idx="4044">
                  <c:v>1.4474561529396299</c:v>
                </c:pt>
                <c:pt idx="4045">
                  <c:v>1.44745604761886</c:v>
                </c:pt>
                <c:pt idx="4046">
                  <c:v>1.4474558982577399</c:v>
                </c:pt>
                <c:pt idx="4047">
                  <c:v>1.4474557503443299</c:v>
                </c:pt>
                <c:pt idx="4048">
                  <c:v>1.4474558982577099</c:v>
                </c:pt>
                <c:pt idx="4049">
                  <c:v>1.4474560476188501</c:v>
                </c:pt>
                <c:pt idx="4050">
                  <c:v>1.44745615293903</c:v>
                </c:pt>
                <c:pt idx="4057">
                  <c:v>1.4474561680631199</c:v>
                </c:pt>
                <c:pt idx="4062">
                  <c:v>1.44745630011732</c:v>
                </c:pt>
                <c:pt idx="4063">
                  <c:v>1.44745630011616</c:v>
                </c:pt>
                <c:pt idx="4064">
                  <c:v>1.4474563001149701</c:v>
                </c:pt>
                <c:pt idx="4065">
                  <c:v>1.4474562770527</c:v>
                </c:pt>
                <c:pt idx="4072">
                  <c:v>1.4474534320522201</c:v>
                </c:pt>
                <c:pt idx="4073">
                  <c:v>1.44746996280374</c:v>
                </c:pt>
                <c:pt idx="4083">
                  <c:v>1.4474728371154499</c:v>
                </c:pt>
                <c:pt idx="4084">
                  <c:v>1.44747283711485</c:v>
                </c:pt>
                <c:pt idx="4085">
                  <c:v>1.4474728074165399</c:v>
                </c:pt>
                <c:pt idx="4092">
                  <c:v>1.4474728273725499</c:v>
                </c:pt>
                <c:pt idx="4093">
                  <c:v>1.4474727822052</c:v>
                </c:pt>
                <c:pt idx="4099">
                  <c:v>1.4474727919477799</c:v>
                </c:pt>
                <c:pt idx="4100">
                  <c:v>1.4474727919478101</c:v>
                </c:pt>
                <c:pt idx="4101">
                  <c:v>1.4474727919483701</c:v>
                </c:pt>
                <c:pt idx="4102">
                  <c:v>1.4474727919466299</c:v>
                </c:pt>
                <c:pt idx="4103">
                  <c:v>1.44747278451821</c:v>
                </c:pt>
                <c:pt idx="4104">
                  <c:v>1.4474726890202101</c:v>
                </c:pt>
                <c:pt idx="4105">
                  <c:v>1.4474725436056199</c:v>
                </c:pt>
                <c:pt idx="4106">
                  <c:v>1.44747239385</c:v>
                </c:pt>
                <c:pt idx="4107">
                  <c:v>1.44747254360504</c:v>
                </c:pt>
                <c:pt idx="4108">
                  <c:v>1.4474726890202401</c:v>
                </c:pt>
                <c:pt idx="4109">
                  <c:v>1.44747278451766</c:v>
                </c:pt>
                <c:pt idx="4116">
                  <c:v>1.4474727919478101</c:v>
                </c:pt>
                <c:pt idx="4121">
                  <c:v>1.44747264325314</c:v>
                </c:pt>
                <c:pt idx="4122">
                  <c:v>1.44747264325255</c:v>
                </c:pt>
                <c:pt idx="4123">
                  <c:v>1.4474726432520399</c:v>
                </c:pt>
                <c:pt idx="4124">
                  <c:v>1.4474726098426201</c:v>
                </c:pt>
                <c:pt idx="4131">
                  <c:v>1.4474726760605401</c:v>
                </c:pt>
                <c:pt idx="4132">
                  <c:v>1.44747333435046</c:v>
                </c:pt>
                <c:pt idx="4140">
                  <c:v>1.4474733015279999</c:v>
                </c:pt>
                <c:pt idx="4141">
                  <c:v>1.4474733015268599</c:v>
                </c:pt>
                <c:pt idx="4142">
                  <c:v>1.4474730014456001</c:v>
                </c:pt>
                <c:pt idx="4149">
                  <c:v>1.4474736166064199</c:v>
                </c:pt>
                <c:pt idx="4150">
                  <c:v>1.44747333703402</c:v>
                </c:pt>
                <c:pt idx="4159">
                  <c:v>1.4474730219229299</c:v>
                </c:pt>
                <c:pt idx="4160">
                  <c:v>1.4474730219241301</c:v>
                </c:pt>
                <c:pt idx="4161">
                  <c:v>1.4474730219235299</c:v>
                </c:pt>
                <c:pt idx="4162">
                  <c:v>1.44747295397412</c:v>
                </c:pt>
                <c:pt idx="4169">
                  <c:v>1.4474729570643301</c:v>
                </c:pt>
                <c:pt idx="4170">
                  <c:v>1.4474729560275099</c:v>
                </c:pt>
                <c:pt idx="4178">
                  <c:v>1.4474730405484999</c:v>
                </c:pt>
                <c:pt idx="4179">
                  <c:v>1.4474730405502401</c:v>
                </c:pt>
                <c:pt idx="4180">
                  <c:v>1.4474730405485201</c:v>
                </c:pt>
                <c:pt idx="4181">
                  <c:v>1.44747301432762</c:v>
                </c:pt>
                <c:pt idx="4188">
                  <c:v>1.4474730360725401</c:v>
                </c:pt>
                <c:pt idx="4189">
                  <c:v>1.44747345315159</c:v>
                </c:pt>
                <c:pt idx="4198">
                  <c:v>1.4474733298435001</c:v>
                </c:pt>
                <c:pt idx="4199">
                  <c:v>1.44747329875703</c:v>
                </c:pt>
                <c:pt idx="4206">
                  <c:v>1.4474733491557901</c:v>
                </c:pt>
                <c:pt idx="4207">
                  <c:v>1.4474733966162301</c:v>
                </c:pt>
                <c:pt idx="4215">
                  <c:v>1.44747337729155</c:v>
                </c:pt>
                <c:pt idx="4216">
                  <c:v>1.44747337729096</c:v>
                </c:pt>
                <c:pt idx="4217">
                  <c:v>1.44747313580104</c:v>
                </c:pt>
                <c:pt idx="4224">
                  <c:v>1.4474733474881101</c:v>
                </c:pt>
                <c:pt idx="4225">
                  <c:v>1.44747320972147</c:v>
                </c:pt>
                <c:pt idx="4232">
                  <c:v>1.4474732395969201</c:v>
                </c:pt>
                <c:pt idx="4233">
                  <c:v>1.44747323959921</c:v>
                </c:pt>
                <c:pt idx="4234">
                  <c:v>1.44747323959922</c:v>
                </c:pt>
                <c:pt idx="4235">
                  <c:v>1.4474732185030801</c:v>
                </c:pt>
                <c:pt idx="4242">
                  <c:v>1.44747323959979</c:v>
                </c:pt>
                <c:pt idx="4251">
                  <c:v>1.44747307905653</c:v>
                </c:pt>
                <c:pt idx="4252">
                  <c:v>1.4474730277453201</c:v>
                </c:pt>
                <c:pt idx="4259">
                  <c:v>1.44747316056077</c:v>
                </c:pt>
                <c:pt idx="4260">
                  <c:v>1.4474733060193099</c:v>
                </c:pt>
                <c:pt idx="4269">
                  <c:v>1.4474732244269599</c:v>
                </c:pt>
                <c:pt idx="4270">
                  <c:v>1.4474730460967999</c:v>
                </c:pt>
                <c:pt idx="4277">
                  <c:v>1.4474731716246101</c:v>
                </c:pt>
                <c:pt idx="4278">
                  <c:v>1.4474732954746199</c:v>
                </c:pt>
                <c:pt idx="4285">
                  <c:v>1.4474733483203801</c:v>
                </c:pt>
                <c:pt idx="4286">
                  <c:v>1.4474733483209801</c:v>
                </c:pt>
                <c:pt idx="4287">
                  <c:v>1.4474733483192099</c:v>
                </c:pt>
                <c:pt idx="4288">
                  <c:v>1.4474733420352399</c:v>
                </c:pt>
                <c:pt idx="4289">
                  <c:v>1.4474729436320899</c:v>
                </c:pt>
                <c:pt idx="4290">
                  <c:v>1.44747334203349</c:v>
                </c:pt>
                <c:pt idx="4297">
                  <c:v>1.4474734422092299</c:v>
                </c:pt>
                <c:pt idx="4298">
                  <c:v>1.4474734656013899</c:v>
                </c:pt>
                <c:pt idx="4307">
                  <c:v>1.44747315055062</c:v>
                </c:pt>
                <c:pt idx="4308">
                  <c:v>1.4474731276104</c:v>
                </c:pt>
                <c:pt idx="4315">
                  <c:v>1.4474736418659899</c:v>
                </c:pt>
                <c:pt idx="4316">
                  <c:v>1.4474897540620399</c:v>
                </c:pt>
                <c:pt idx="4325">
                  <c:v>1.44748916716287</c:v>
                </c:pt>
                <c:pt idx="4326">
                  <c:v>1.4474891671646199</c:v>
                </c:pt>
                <c:pt idx="4327">
                  <c:v>1.44748916716402</c:v>
                </c:pt>
                <c:pt idx="4328">
                  <c:v>1.4474891514118</c:v>
                </c:pt>
                <c:pt idx="4329">
                  <c:v>1.4474887310095399</c:v>
                </c:pt>
                <c:pt idx="4330">
                  <c:v>1.4474879746570799</c:v>
                </c:pt>
                <c:pt idx="4331">
                  <c:v>1.4474887310095199</c:v>
                </c:pt>
                <c:pt idx="4332">
                  <c:v>1.44748915141121</c:v>
                </c:pt>
                <c:pt idx="4339">
                  <c:v>1.44748916717681</c:v>
                </c:pt>
                <c:pt idx="4340">
                  <c:v>1.44748915948682</c:v>
                </c:pt>
                <c:pt idx="4348">
                  <c:v>1.4474891594756101</c:v>
                </c:pt>
                <c:pt idx="4349">
                  <c:v>1.4474891594739101</c:v>
                </c:pt>
                <c:pt idx="4350">
                  <c:v>1.44748899158858</c:v>
                </c:pt>
                <c:pt idx="4357">
                  <c:v>1.44748946078443</c:v>
                </c:pt>
                <c:pt idx="4358">
                  <c:v>1.4474900099044099</c:v>
                </c:pt>
                <c:pt idx="4367">
                  <c:v>1.4474897084285201</c:v>
                </c:pt>
                <c:pt idx="4368">
                  <c:v>1.4474896474063801</c:v>
                </c:pt>
                <c:pt idx="4375">
                  <c:v>1.4474895309843501</c:v>
                </c:pt>
                <c:pt idx="4376">
                  <c:v>1.4474896670517901</c:v>
                </c:pt>
                <c:pt idx="4385">
                  <c:v>1.4474898445812101</c:v>
                </c:pt>
                <c:pt idx="4386">
                  <c:v>1.4474898445817901</c:v>
                </c:pt>
                <c:pt idx="4387">
                  <c:v>1.4474898445817499</c:v>
                </c:pt>
                <c:pt idx="4388">
                  <c:v>1.4474898254633399</c:v>
                </c:pt>
                <c:pt idx="4395">
                  <c:v>1.4474898445811899</c:v>
                </c:pt>
                <c:pt idx="4404">
                  <c:v>1.44748964275514</c:v>
                </c:pt>
                <c:pt idx="4405">
                  <c:v>1.4474896026556501</c:v>
                </c:pt>
                <c:pt idx="4412">
                  <c:v>1.44748963694265</c:v>
                </c:pt>
                <c:pt idx="4413">
                  <c:v>1.44748962198385</c:v>
                </c:pt>
                <c:pt idx="4420">
                  <c:v>1.4474896277979801</c:v>
                </c:pt>
                <c:pt idx="4421">
                  <c:v>1.4474896277985401</c:v>
                </c:pt>
                <c:pt idx="4422">
                  <c:v>1.4474896277985301</c:v>
                </c:pt>
                <c:pt idx="4423">
                  <c:v>1.4474896140333999</c:v>
                </c:pt>
                <c:pt idx="4424">
                  <c:v>1.4474891997122401</c:v>
                </c:pt>
                <c:pt idx="4425">
                  <c:v>1.44748844606607</c:v>
                </c:pt>
                <c:pt idx="4426">
                  <c:v>1.4474891997122501</c:v>
                </c:pt>
                <c:pt idx="4427">
                  <c:v>1.4474896140356801</c:v>
                </c:pt>
                <c:pt idx="4434">
                  <c:v>1.4474896277985301</c:v>
                </c:pt>
                <c:pt idx="4442">
                  <c:v>1.4474899114552</c:v>
                </c:pt>
                <c:pt idx="4443">
                  <c:v>1.44748991145576</c:v>
                </c:pt>
                <c:pt idx="4444">
                  <c:v>1.44748991145519</c:v>
                </c:pt>
                <c:pt idx="4445">
                  <c:v>1.44748988596922</c:v>
                </c:pt>
                <c:pt idx="4452">
                  <c:v>1.4474899055893899</c:v>
                </c:pt>
                <c:pt idx="4453">
                  <c:v>1.4474899550623299</c:v>
                </c:pt>
                <c:pt idx="4460">
                  <c:v>1.4474899658542</c:v>
                </c:pt>
                <c:pt idx="4461">
                  <c:v>1.44748996585364</c:v>
                </c:pt>
                <c:pt idx="4462">
                  <c:v>1.44748996585363</c:v>
                </c:pt>
                <c:pt idx="4463">
                  <c:v>1.44748995226889</c:v>
                </c:pt>
                <c:pt idx="4464">
                  <c:v>1.44748954540847</c:v>
                </c:pt>
                <c:pt idx="4465">
                  <c:v>1.44748880566131</c:v>
                </c:pt>
                <c:pt idx="4466">
                  <c:v>1.4474895454096</c:v>
                </c:pt>
                <c:pt idx="4467">
                  <c:v>1.44748995226889</c:v>
                </c:pt>
                <c:pt idx="4474">
                  <c:v>1.4474899667114001</c:v>
                </c:pt>
                <c:pt idx="4475">
                  <c:v>1.44749014155351</c:v>
                </c:pt>
                <c:pt idx="4484">
                  <c:v>1.44749014070011</c:v>
                </c:pt>
                <c:pt idx="4485">
                  <c:v>1.44749014070011</c:v>
                </c:pt>
                <c:pt idx="4486">
                  <c:v>1.44749013189027</c:v>
                </c:pt>
                <c:pt idx="4487">
                  <c:v>1.4474897409385801</c:v>
                </c:pt>
                <c:pt idx="4488">
                  <c:v>1.44749013188915</c:v>
                </c:pt>
                <c:pt idx="4495">
                  <c:v>1.4474901407001</c:v>
                </c:pt>
                <c:pt idx="4502">
                  <c:v>1.44748995696053</c:v>
                </c:pt>
                <c:pt idx="4503">
                  <c:v>1.4474899569605599</c:v>
                </c:pt>
                <c:pt idx="4504">
                  <c:v>1.44748995695997</c:v>
                </c:pt>
                <c:pt idx="4505">
                  <c:v>1.44748995695996</c:v>
                </c:pt>
                <c:pt idx="4506">
                  <c:v>1.44748995349816</c:v>
                </c:pt>
                <c:pt idx="4507">
                  <c:v>1.44748988148326</c:v>
                </c:pt>
                <c:pt idx="4508">
                  <c:v>1.44748977003836</c:v>
                </c:pt>
                <c:pt idx="4509">
                  <c:v>1.4474898814827</c:v>
                </c:pt>
                <c:pt idx="4510">
                  <c:v>1.44748995349814</c:v>
                </c:pt>
                <c:pt idx="4517">
                  <c:v>1.4474899569611099</c:v>
                </c:pt>
                <c:pt idx="4527">
                  <c:v>1.44749005420938</c:v>
                </c:pt>
                <c:pt idx="4528">
                  <c:v>1.44749005421053</c:v>
                </c:pt>
                <c:pt idx="4529">
                  <c:v>1.44749005421055</c:v>
                </c:pt>
                <c:pt idx="4530">
                  <c:v>1.4474900460426501</c:v>
                </c:pt>
                <c:pt idx="4531">
                  <c:v>1.4474896702114499</c:v>
                </c:pt>
                <c:pt idx="4532">
                  <c:v>1.4474900460437801</c:v>
                </c:pt>
                <c:pt idx="4539">
                  <c:v>1.4474901378046401</c:v>
                </c:pt>
                <c:pt idx="4540">
                  <c:v>1.4474911184800401</c:v>
                </c:pt>
                <c:pt idx="4549">
                  <c:v>1.4474908593804401</c:v>
                </c:pt>
                <c:pt idx="4550">
                  <c:v>1.4474908593810001</c:v>
                </c:pt>
                <c:pt idx="4551">
                  <c:v>1.4474908593798299</c:v>
                </c:pt>
                <c:pt idx="4552">
                  <c:v>1.4474907780699799</c:v>
                </c:pt>
                <c:pt idx="4559">
                  <c:v>1.4474909370576601</c:v>
                </c:pt>
                <c:pt idx="4560">
                  <c:v>1.4474906533907801</c:v>
                </c:pt>
                <c:pt idx="4568">
                  <c:v>1.4474905564735101</c:v>
                </c:pt>
                <c:pt idx="4569">
                  <c:v>1.4474905564723599</c:v>
                </c:pt>
                <c:pt idx="4570">
                  <c:v>1.4474904535478501</c:v>
                </c:pt>
                <c:pt idx="4577">
                  <c:v>1.44749053862657</c:v>
                </c:pt>
                <c:pt idx="4578">
                  <c:v>1.4474906068286499</c:v>
                </c:pt>
                <c:pt idx="4587">
                  <c:v>1.4474906246614101</c:v>
                </c:pt>
                <c:pt idx="4588">
                  <c:v>1.44749059552156</c:v>
                </c:pt>
                <c:pt idx="4595">
                  <c:v>1.4474906219561801</c:v>
                </c:pt>
                <c:pt idx="4596">
                  <c:v>1.4474906450787099</c:v>
                </c:pt>
              </c:numCache>
            </c:numRef>
          </c:val>
          <c:smooth val="0"/>
        </c:ser>
        <c:dLbls>
          <c:showLegendKey val="0"/>
          <c:showVal val="0"/>
          <c:showCatName val="0"/>
          <c:showSerName val="0"/>
          <c:showPercent val="0"/>
          <c:showBubbleSize val="0"/>
        </c:dLbls>
        <c:marker val="1"/>
        <c:smooth val="0"/>
        <c:axId val="83897728"/>
        <c:axId val="100206464"/>
      </c:lineChart>
      <c:catAx>
        <c:axId val="83897728"/>
        <c:scaling>
          <c:orientation val="minMax"/>
        </c:scaling>
        <c:delete val="0"/>
        <c:axPos val="b"/>
        <c:majorTickMark val="out"/>
        <c:minorTickMark val="none"/>
        <c:tickLblPos val="nextTo"/>
        <c:crossAx val="100206464"/>
        <c:crosses val="autoZero"/>
        <c:auto val="1"/>
        <c:lblAlgn val="ctr"/>
        <c:lblOffset val="100"/>
        <c:noMultiLvlLbl val="0"/>
      </c:catAx>
      <c:valAx>
        <c:axId val="100206464"/>
        <c:scaling>
          <c:orientation val="minMax"/>
        </c:scaling>
        <c:delete val="0"/>
        <c:axPos val="l"/>
        <c:majorGridlines/>
        <c:numFmt formatCode="General" sourceLinked="1"/>
        <c:majorTickMark val="out"/>
        <c:minorTickMark val="none"/>
        <c:tickLblPos val="nextTo"/>
        <c:crossAx val="8389772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title>
      <c:tx>
        <c:rich>
          <a:bodyPr/>
          <a:lstStyle/>
          <a:p>
            <a:pPr>
              <a:defRPr/>
            </a:pPr>
            <a:r>
              <a:rPr lang="en-US" sz="2800"/>
              <a:t>Specific</a:t>
            </a:r>
            <a:r>
              <a:rPr lang="en-US" sz="2800" baseline="0"/>
              <a:t> Materials and Moment of Force </a:t>
            </a:r>
            <a:endParaRPr lang="en-US" sz="2800"/>
          </a:p>
        </c:rich>
      </c:tx>
      <c:layout/>
      <c:overlay val="1"/>
    </c:title>
    <c:autoTitleDeleted val="0"/>
    <c:plotArea>
      <c:layout>
        <c:manualLayout>
          <c:layoutTarget val="inner"/>
          <c:xMode val="edge"/>
          <c:yMode val="edge"/>
          <c:x val="7.0600547397275212E-2"/>
          <c:y val="2.0429539092579559E-2"/>
          <c:w val="0.90662188507799479"/>
          <c:h val="0.86767756543560581"/>
        </c:manualLayout>
      </c:layout>
      <c:lineChart>
        <c:grouping val="standard"/>
        <c:varyColors val="0"/>
        <c:ser>
          <c:idx val="0"/>
          <c:order val="0"/>
          <c:tx>
            <c:v>Beam 1</c:v>
          </c:tx>
          <c:marker>
            <c:symbol val="none"/>
          </c:marker>
          <c:val>
            <c:numRef>
              <c:f>structure_physics!$B$1:$B$4597</c:f>
              <c:numCache>
                <c:formatCode>General</c:formatCode>
                <c:ptCount val="4597"/>
                <c:pt idx="18">
                  <c:v>1.35906965588291E-2</c:v>
                </c:pt>
                <c:pt idx="19">
                  <c:v>1.35906965588291E-2</c:v>
                </c:pt>
                <c:pt idx="20">
                  <c:v>1.35906965588291E-2</c:v>
                </c:pt>
                <c:pt idx="21">
                  <c:v>1.35906965588291E-2</c:v>
                </c:pt>
                <c:pt idx="22">
                  <c:v>1.35906965588291E-2</c:v>
                </c:pt>
                <c:pt idx="23">
                  <c:v>1.35906965588291E-2</c:v>
                </c:pt>
                <c:pt idx="24">
                  <c:v>2.2481298569113101E-2</c:v>
                </c:pt>
                <c:pt idx="25">
                  <c:v>3.1364732519658503E-2</c:v>
                </c:pt>
                <c:pt idx="26">
                  <c:v>4.0236880545405598E-2</c:v>
                </c:pt>
                <c:pt idx="27">
                  <c:v>4.9094130733357499E-2</c:v>
                </c:pt>
                <c:pt idx="28">
                  <c:v>5.79333771225806E-2</c:v>
                </c:pt>
                <c:pt idx="29">
                  <c:v>6.8730298495989703E-2</c:v>
                </c:pt>
                <c:pt idx="30">
                  <c:v>7.8329290130172494E-2</c:v>
                </c:pt>
                <c:pt idx="31">
                  <c:v>8.8073366863996694E-2</c:v>
                </c:pt>
                <c:pt idx="32">
                  <c:v>9.7960168353306606E-2</c:v>
                </c:pt>
                <c:pt idx="33">
                  <c:v>0.107982293331378</c:v>
                </c:pt>
                <c:pt idx="34">
                  <c:v>0.14814770784800099</c:v>
                </c:pt>
                <c:pt idx="35">
                  <c:v>0.109279902372808</c:v>
                </c:pt>
                <c:pt idx="36">
                  <c:v>0.102262935210276</c:v>
                </c:pt>
                <c:pt idx="37">
                  <c:v>9.5341085587145394E-2</c:v>
                </c:pt>
                <c:pt idx="38">
                  <c:v>8.8519926097772095E-2</c:v>
                </c:pt>
                <c:pt idx="39">
                  <c:v>8.1802999274321705E-2</c:v>
                </c:pt>
                <c:pt idx="40">
                  <c:v>7.5191984402862705E-2</c:v>
                </c:pt>
                <c:pt idx="41">
                  <c:v>6.8686957880182795E-2</c:v>
                </c:pt>
                <c:pt idx="42">
                  <c:v>6.2286811028382599E-2</c:v>
                </c:pt>
                <c:pt idx="43">
                  <c:v>5.59899438523822E-2</c:v>
                </c:pt>
                <c:pt idx="51">
                  <c:v>4.9795465430402301E-2</c:v>
                </c:pt>
                <c:pt idx="52">
                  <c:v>4.9795465430402301E-2</c:v>
                </c:pt>
                <c:pt idx="53">
                  <c:v>4.9795465430402301E-2</c:v>
                </c:pt>
                <c:pt idx="54">
                  <c:v>4.9795465430402301E-2</c:v>
                </c:pt>
                <c:pt idx="55">
                  <c:v>4.9795465430402301E-2</c:v>
                </c:pt>
                <c:pt idx="56">
                  <c:v>4.9795465430402301E-2</c:v>
                </c:pt>
                <c:pt idx="57">
                  <c:v>5.8701683153855502E-2</c:v>
                </c:pt>
                <c:pt idx="58">
                  <c:v>6.7779374882343202E-2</c:v>
                </c:pt>
                <c:pt idx="59">
                  <c:v>7.7029921031713994E-2</c:v>
                </c:pt>
                <c:pt idx="60">
                  <c:v>8.6459046915324106E-2</c:v>
                </c:pt>
                <c:pt idx="61">
                  <c:v>9.6072406772881896E-2</c:v>
                </c:pt>
                <c:pt idx="62">
                  <c:v>0.105873435337937</c:v>
                </c:pt>
                <c:pt idx="63">
                  <c:v>0.115862224944548</c:v>
                </c:pt>
                <c:pt idx="64">
                  <c:v>0.12603490503302101</c:v>
                </c:pt>
                <c:pt idx="65">
                  <c:v>0.13638328445839201</c:v>
                </c:pt>
                <c:pt idx="66">
                  <c:v>0.14814770784800099</c:v>
                </c:pt>
                <c:pt idx="67">
                  <c:v>0.15488041691311999</c:v>
                </c:pt>
                <c:pt idx="68">
                  <c:v>0.16236879751047101</c:v>
                </c:pt>
                <c:pt idx="69">
                  <c:v>0.170629816866709</c:v>
                </c:pt>
                <c:pt idx="70">
                  <c:v>0.17968184451404801</c:v>
                </c:pt>
                <c:pt idx="71">
                  <c:v>0.18954322734906101</c:v>
                </c:pt>
                <c:pt idx="72">
                  <c:v>0.20023097864148501</c:v>
                </c:pt>
                <c:pt idx="73">
                  <c:v>0.21175959490620599</c:v>
                </c:pt>
                <c:pt idx="74">
                  <c:v>0.224140000834994</c:v>
                </c:pt>
                <c:pt idx="75">
                  <c:v>0.240066346659807</c:v>
                </c:pt>
                <c:pt idx="76">
                  <c:v>0.25496487158470599</c:v>
                </c:pt>
                <c:pt idx="77">
                  <c:v>0.33521943584988401</c:v>
                </c:pt>
                <c:pt idx="78">
                  <c:v>0.234038507003695</c:v>
                </c:pt>
                <c:pt idx="79">
                  <c:v>0.224028250931497</c:v>
                </c:pt>
                <c:pt idx="80">
                  <c:v>0.21207257815077399</c:v>
                </c:pt>
                <c:pt idx="81">
                  <c:v>0.203595633402015</c:v>
                </c:pt>
                <c:pt idx="82">
                  <c:v>0.19558650912202599</c:v>
                </c:pt>
                <c:pt idx="83">
                  <c:v>0.18803995923017799</c:v>
                </c:pt>
                <c:pt idx="84">
                  <c:v>0.18094845582392499</c:v>
                </c:pt>
                <c:pt idx="85">
                  <c:v>0.17430259655421801</c:v>
                </c:pt>
                <c:pt idx="86">
                  <c:v>0.16809156150551399</c:v>
                </c:pt>
                <c:pt idx="87">
                  <c:v>0.162303621308336</c:v>
                </c:pt>
                <c:pt idx="88">
                  <c:v>0.154308148877638</c:v>
                </c:pt>
                <c:pt idx="89">
                  <c:v>0.14648679801827599</c:v>
                </c:pt>
                <c:pt idx="90">
                  <c:v>0.138848946365735</c:v>
                </c:pt>
                <c:pt idx="91">
                  <c:v>0.13140136516631001</c:v>
                </c:pt>
                <c:pt idx="92">
                  <c:v>0.122373456776499</c:v>
                </c:pt>
                <c:pt idx="93">
                  <c:v>0.115493333894005</c:v>
                </c:pt>
                <c:pt idx="94">
                  <c:v>0.108779026782149</c:v>
                </c:pt>
                <c:pt idx="95">
                  <c:v>0.10223087486268299</c:v>
                </c:pt>
                <c:pt idx="96">
                  <c:v>9.5847538815470298E-2</c:v>
                </c:pt>
                <c:pt idx="104">
                  <c:v>8.9626256084754496E-2</c:v>
                </c:pt>
                <c:pt idx="105">
                  <c:v>8.9626256084754496E-2</c:v>
                </c:pt>
                <c:pt idx="106">
                  <c:v>8.9626256084754496E-2</c:v>
                </c:pt>
                <c:pt idx="107">
                  <c:v>8.9626256084754496E-2</c:v>
                </c:pt>
                <c:pt idx="108">
                  <c:v>8.9626256084754496E-2</c:v>
                </c:pt>
                <c:pt idx="109">
                  <c:v>8.9626256084754496E-2</c:v>
                </c:pt>
                <c:pt idx="110">
                  <c:v>9.8570532205504199E-2</c:v>
                </c:pt>
                <c:pt idx="111">
                  <c:v>0.107775444811875</c:v>
                </c:pt>
                <c:pt idx="112">
                  <c:v>0.117247173252505</c:v>
                </c:pt>
                <c:pt idx="113">
                  <c:v>0.12699063651551201</c:v>
                </c:pt>
                <c:pt idx="114">
                  <c:v>0.139120224353183</c:v>
                </c:pt>
                <c:pt idx="115">
                  <c:v>0.14975928393624099</c:v>
                </c:pt>
                <c:pt idx="116">
                  <c:v>0.16073481863009301</c:v>
                </c:pt>
                <c:pt idx="117">
                  <c:v>0.172043472586656</c:v>
                </c:pt>
                <c:pt idx="118">
                  <c:v>0.18367681572865299</c:v>
                </c:pt>
                <c:pt idx="119">
                  <c:v>0.195621053577021</c:v>
                </c:pt>
                <c:pt idx="120">
                  <c:v>0.204209833741306</c:v>
                </c:pt>
                <c:pt idx="121">
                  <c:v>0.213606461432886</c:v>
                </c:pt>
                <c:pt idx="122">
                  <c:v>0.22587989682974799</c:v>
                </c:pt>
                <c:pt idx="123">
                  <c:v>0.237574624264558</c:v>
                </c:pt>
                <c:pt idx="124">
                  <c:v>0.25031313492503798</c:v>
                </c:pt>
                <c:pt idx="125">
                  <c:v>0.264146893427958</c:v>
                </c:pt>
                <c:pt idx="126">
                  <c:v>0.27912469041094101</c:v>
                </c:pt>
                <c:pt idx="127">
                  <c:v>0.29529135453481598</c:v>
                </c:pt>
                <c:pt idx="128">
                  <c:v>0.31268652583195899</c:v>
                </c:pt>
                <c:pt idx="129">
                  <c:v>0.33521943584988401</c:v>
                </c:pt>
                <c:pt idx="130">
                  <c:v>0.32874070406040701</c:v>
                </c:pt>
                <c:pt idx="131">
                  <c:v>0.32162620739708397</c:v>
                </c:pt>
                <c:pt idx="132">
                  <c:v>0.31375377332047</c:v>
                </c:pt>
                <c:pt idx="133">
                  <c:v>0.30500693669589901</c:v>
                </c:pt>
                <c:pt idx="134">
                  <c:v>0.29528426424215898</c:v>
                </c:pt>
                <c:pt idx="135">
                  <c:v>0.284513950048433</c:v>
                </c:pt>
                <c:pt idx="136">
                  <c:v>0.272676660872892</c:v>
                </c:pt>
                <c:pt idx="137">
                  <c:v>0.25984144015821198</c:v>
                </c:pt>
                <c:pt idx="138">
                  <c:v>0.24622221238004</c:v>
                </c:pt>
                <c:pt idx="139">
                  <c:v>0.232265658587784</c:v>
                </c:pt>
                <c:pt idx="140">
                  <c:v>0.389337139683825</c:v>
                </c:pt>
                <c:pt idx="141">
                  <c:v>0.209908158280395</c:v>
                </c:pt>
                <c:pt idx="142">
                  <c:v>0.22067251331774401</c:v>
                </c:pt>
                <c:pt idx="143">
                  <c:v>0.23152715263757501</c:v>
                </c:pt>
                <c:pt idx="144">
                  <c:v>0.24215509113505901</c:v>
                </c:pt>
                <c:pt idx="145">
                  <c:v>0.25235706276508901</c:v>
                </c:pt>
                <c:pt idx="146">
                  <c:v>0.26201761517487998</c:v>
                </c:pt>
                <c:pt idx="147">
                  <c:v>0.27108014907573502</c:v>
                </c:pt>
                <c:pt idx="148">
                  <c:v>0.27952907594540199</c:v>
                </c:pt>
                <c:pt idx="149">
                  <c:v>0.287377192700286</c:v>
                </c:pt>
                <c:pt idx="150">
                  <c:v>0.29465675019960802</c:v>
                </c:pt>
                <c:pt idx="151">
                  <c:v>0.28006331949344099</c:v>
                </c:pt>
                <c:pt idx="152">
                  <c:v>0.26647827605284902</c:v>
                </c:pt>
                <c:pt idx="153">
                  <c:v>0.25387655211032201</c:v>
                </c:pt>
                <c:pt idx="154">
                  <c:v>0.23883304808188799</c:v>
                </c:pt>
                <c:pt idx="155">
                  <c:v>0.22867605735558699</c:v>
                </c:pt>
                <c:pt idx="156">
                  <c:v>0.21930648330896901</c:v>
                </c:pt>
                <c:pt idx="157">
                  <c:v>0.210695412574429</c:v>
                </c:pt>
                <c:pt idx="158">
                  <c:v>0.202810505096334</c:v>
                </c:pt>
                <c:pt idx="159">
                  <c:v>0.19561670679906801</c:v>
                </c:pt>
                <c:pt idx="160">
                  <c:v>0.18617995843768101</c:v>
                </c:pt>
                <c:pt idx="161">
                  <c:v>0.176761267858319</c:v>
                </c:pt>
                <c:pt idx="162">
                  <c:v>0.16763524683923101</c:v>
                </c:pt>
                <c:pt idx="163">
                  <c:v>0.158813066603473</c:v>
                </c:pt>
                <c:pt idx="164">
                  <c:v>0.150302896202446</c:v>
                </c:pt>
                <c:pt idx="165">
                  <c:v>0.14210994762342599</c:v>
                </c:pt>
                <c:pt idx="166">
                  <c:v>0.13423652299179201</c:v>
                </c:pt>
                <c:pt idx="167">
                  <c:v>0.123423886035993</c:v>
                </c:pt>
                <c:pt idx="168">
                  <c:v>0.116474887111331</c:v>
                </c:pt>
                <c:pt idx="169">
                  <c:v>0.109758277466514</c:v>
                </c:pt>
                <c:pt idx="177">
                  <c:v>0.103270160881503</c:v>
                </c:pt>
                <c:pt idx="178">
                  <c:v>0.103270160881503</c:v>
                </c:pt>
                <c:pt idx="179">
                  <c:v>0.103270160881503</c:v>
                </c:pt>
                <c:pt idx="180">
                  <c:v>0.103270160881503</c:v>
                </c:pt>
                <c:pt idx="181">
                  <c:v>0.103270160881503</c:v>
                </c:pt>
                <c:pt idx="182">
                  <c:v>0.103270160881503</c:v>
                </c:pt>
                <c:pt idx="183">
                  <c:v>0.112589055997749</c:v>
                </c:pt>
                <c:pt idx="184">
                  <c:v>0.122251676171434</c:v>
                </c:pt>
                <c:pt idx="185">
                  <c:v>0.13583369701530201</c:v>
                </c:pt>
                <c:pt idx="186">
                  <c:v>0.14678123634506501</c:v>
                </c:pt>
                <c:pt idx="187">
                  <c:v>0.158238298878214</c:v>
                </c:pt>
                <c:pt idx="188">
                  <c:v>0.170213067233349</c:v>
                </c:pt>
                <c:pt idx="189">
                  <c:v>0.18270801247625801</c:v>
                </c:pt>
                <c:pt idx="190">
                  <c:v>0.198678851332552</c:v>
                </c:pt>
                <c:pt idx="191">
                  <c:v>0.21274550504551301</c:v>
                </c:pt>
                <c:pt idx="192">
                  <c:v>0.227384067662113</c:v>
                </c:pt>
                <c:pt idx="193">
                  <c:v>0.23741611969134199</c:v>
                </c:pt>
                <c:pt idx="194">
                  <c:v>0.24869014817620999</c:v>
                </c:pt>
                <c:pt idx="195">
                  <c:v>0.264621679664439</c:v>
                </c:pt>
                <c:pt idx="196">
                  <c:v>0.27953629453835199</c:v>
                </c:pt>
                <c:pt idx="197">
                  <c:v>0.29618519856200498</c:v>
                </c:pt>
                <c:pt idx="198">
                  <c:v>0.31469371634340099</c:v>
                </c:pt>
                <c:pt idx="199">
                  <c:v>0.33955376752065197</c:v>
                </c:pt>
                <c:pt idx="200">
                  <c:v>0.36339408706694598</c:v>
                </c:pt>
                <c:pt idx="201">
                  <c:v>0.38975051893057</c:v>
                </c:pt>
                <c:pt idx="202">
                  <c:v>0.42407472361901699</c:v>
                </c:pt>
                <c:pt idx="203">
                  <c:v>0.41715719682991498</c:v>
                </c:pt>
                <c:pt idx="204">
                  <c:v>0.40892150235527702</c:v>
                </c:pt>
                <c:pt idx="205">
                  <c:v>0.40479439680109902</c:v>
                </c:pt>
                <c:pt idx="206">
                  <c:v>0.39405782492342001</c:v>
                </c:pt>
                <c:pt idx="207">
                  <c:v>0.38116236480334997</c:v>
                </c:pt>
                <c:pt idx="208">
                  <c:v>0.37241837748566903</c:v>
                </c:pt>
                <c:pt idx="209">
                  <c:v>0.35574445505854302</c:v>
                </c:pt>
                <c:pt idx="210">
                  <c:v>0.34404829960497402</c:v>
                </c:pt>
                <c:pt idx="211">
                  <c:v>0.32733882188761898</c:v>
                </c:pt>
                <c:pt idx="212">
                  <c:v>0.389337139683825</c:v>
                </c:pt>
                <c:pt idx="213">
                  <c:v>0.45021579044007498</c:v>
                </c:pt>
                <c:pt idx="214">
                  <c:v>0.82590515737619696</c:v>
                </c:pt>
                <c:pt idx="215">
                  <c:v>8.1882854370260301</c:v>
                </c:pt>
                <c:pt idx="216">
                  <c:v>0.82590515737619696</c:v>
                </c:pt>
                <c:pt idx="217">
                  <c:v>0.45021579044007498</c:v>
                </c:pt>
                <c:pt idx="218">
                  <c:v>0.389337139683825</c:v>
                </c:pt>
                <c:pt idx="219">
                  <c:v>0.32733882188761898</c:v>
                </c:pt>
                <c:pt idx="220">
                  <c:v>0.34404829960497402</c:v>
                </c:pt>
                <c:pt idx="221">
                  <c:v>0.35574445505854302</c:v>
                </c:pt>
                <c:pt idx="222">
                  <c:v>0.37241837748566903</c:v>
                </c:pt>
                <c:pt idx="223">
                  <c:v>0.38116236480334997</c:v>
                </c:pt>
                <c:pt idx="224">
                  <c:v>0.39405782492342001</c:v>
                </c:pt>
                <c:pt idx="225">
                  <c:v>0.40479439680109902</c:v>
                </c:pt>
                <c:pt idx="226">
                  <c:v>0.39405782492342001</c:v>
                </c:pt>
                <c:pt idx="227">
                  <c:v>9.4965689186370206</c:v>
                </c:pt>
                <c:pt idx="228">
                  <c:v>5.6192296572640403</c:v>
                </c:pt>
                <c:pt idx="229">
                  <c:v>5.29052411670797</c:v>
                </c:pt>
                <c:pt idx="230">
                  <c:v>4.9997615317371604</c:v>
                </c:pt>
                <c:pt idx="231">
                  <c:v>4.7407238441338899</c:v>
                </c:pt>
                <c:pt idx="232">
                  <c:v>4.5538595914340201</c:v>
                </c:pt>
                <c:pt idx="233">
                  <c:v>4.3797888791263597</c:v>
                </c:pt>
                <c:pt idx="234">
                  <c:v>4.2172921282673803</c:v>
                </c:pt>
                <c:pt idx="235">
                  <c:v>4.0652976684578297</c:v>
                </c:pt>
                <c:pt idx="236">
                  <c:v>3.92285925406027</c:v>
                </c:pt>
                <c:pt idx="237">
                  <c:v>3.7891375634270799</c:v>
                </c:pt>
                <c:pt idx="238">
                  <c:v>3.6633848800337301</c:v>
                </c:pt>
                <c:pt idx="239">
                  <c:v>3.53712827493213</c:v>
                </c:pt>
                <c:pt idx="240">
                  <c:v>3.4271841153968099</c:v>
                </c:pt>
                <c:pt idx="241">
                  <c:v>3.32299653132567</c:v>
                </c:pt>
                <c:pt idx="242">
                  <c:v>3.2992543014844999</c:v>
                </c:pt>
                <c:pt idx="243">
                  <c:v>3.2757946405359601</c:v>
                </c:pt>
                <c:pt idx="244">
                  <c:v>3.24877213385219</c:v>
                </c:pt>
                <c:pt idx="245">
                  <c:v>3.2260244571260999</c:v>
                </c:pt>
                <c:pt idx="246">
                  <c:v>3.2035210227611799</c:v>
                </c:pt>
                <c:pt idx="247">
                  <c:v>3.1812535163129501</c:v>
                </c:pt>
                <c:pt idx="248">
                  <c:v>3.1592143561205401</c:v>
                </c:pt>
                <c:pt idx="249">
                  <c:v>3.13739671977042</c:v>
                </c:pt>
                <c:pt idx="250">
                  <c:v>3.1157945631759398</c:v>
                </c:pt>
                <c:pt idx="258">
                  <c:v>3.09440263268558</c:v>
                </c:pt>
                <c:pt idx="259">
                  <c:v>3.09440263268558</c:v>
                </c:pt>
                <c:pt idx="260">
                  <c:v>3.09440263268558</c:v>
                </c:pt>
                <c:pt idx="261">
                  <c:v>3.09440263268558</c:v>
                </c:pt>
                <c:pt idx="262">
                  <c:v>3.09440263268558</c:v>
                </c:pt>
                <c:pt idx="263">
                  <c:v>3.09440263268558</c:v>
                </c:pt>
                <c:pt idx="264">
                  <c:v>3.1251989135630098</c:v>
                </c:pt>
                <c:pt idx="271">
                  <c:v>3.09440263268558</c:v>
                </c:pt>
                <c:pt idx="280">
                  <c:v>2.4182219205070901</c:v>
                </c:pt>
                <c:pt idx="281">
                  <c:v>2.4182219205070901</c:v>
                </c:pt>
                <c:pt idx="282">
                  <c:v>2.4182219205070901</c:v>
                </c:pt>
                <c:pt idx="283">
                  <c:v>2.4182219205070901</c:v>
                </c:pt>
                <c:pt idx="284">
                  <c:v>2.4182219205070901</c:v>
                </c:pt>
                <c:pt idx="285">
                  <c:v>2.4182219205070901</c:v>
                </c:pt>
                <c:pt idx="286">
                  <c:v>2.4182219205070901</c:v>
                </c:pt>
                <c:pt idx="287">
                  <c:v>2.4183924413928</c:v>
                </c:pt>
                <c:pt idx="294">
                  <c:v>2.4182219205070901</c:v>
                </c:pt>
                <c:pt idx="307">
                  <c:v>2.0794105093679001</c:v>
                </c:pt>
                <c:pt idx="308">
                  <c:v>2.0794105093679001</c:v>
                </c:pt>
                <c:pt idx="309">
                  <c:v>2.0794105093679001</c:v>
                </c:pt>
                <c:pt idx="310">
                  <c:v>2.0794105093679001</c:v>
                </c:pt>
                <c:pt idx="311">
                  <c:v>2.0794105093679001</c:v>
                </c:pt>
                <c:pt idx="312">
                  <c:v>2.0794105093679001</c:v>
                </c:pt>
                <c:pt idx="313">
                  <c:v>2.0794531365157201</c:v>
                </c:pt>
                <c:pt idx="320">
                  <c:v>2.0794105093679001</c:v>
                </c:pt>
                <c:pt idx="329">
                  <c:v>2.0652494556128098</c:v>
                </c:pt>
                <c:pt idx="330">
                  <c:v>2.0652494556128098</c:v>
                </c:pt>
                <c:pt idx="331">
                  <c:v>2.0652494556128098</c:v>
                </c:pt>
                <c:pt idx="332">
                  <c:v>2.0652494556128098</c:v>
                </c:pt>
                <c:pt idx="333">
                  <c:v>2.0652494556128098</c:v>
                </c:pt>
                <c:pt idx="334">
                  <c:v>2.0652494556128098</c:v>
                </c:pt>
                <c:pt idx="335">
                  <c:v>2.0652494556128098</c:v>
                </c:pt>
                <c:pt idx="336">
                  <c:v>2.0652585229636902</c:v>
                </c:pt>
                <c:pt idx="343">
                  <c:v>2.0652494556128098</c:v>
                </c:pt>
                <c:pt idx="354">
                  <c:v>2.05617332818098</c:v>
                </c:pt>
                <c:pt idx="355">
                  <c:v>2.05617332818098</c:v>
                </c:pt>
                <c:pt idx="356">
                  <c:v>2.05617332818098</c:v>
                </c:pt>
                <c:pt idx="357">
                  <c:v>2.05617332818098</c:v>
                </c:pt>
                <c:pt idx="358">
                  <c:v>2.05617332818098</c:v>
                </c:pt>
                <c:pt idx="359">
                  <c:v>2.05617332818098</c:v>
                </c:pt>
                <c:pt idx="360">
                  <c:v>2.05617332818098</c:v>
                </c:pt>
                <c:pt idx="361">
                  <c:v>2.0561766748208399</c:v>
                </c:pt>
                <c:pt idx="368">
                  <c:v>2.05617332818098</c:v>
                </c:pt>
                <c:pt idx="381">
                  <c:v>2.0497038076001801</c:v>
                </c:pt>
                <c:pt idx="382">
                  <c:v>2.0497038076001801</c:v>
                </c:pt>
                <c:pt idx="383">
                  <c:v>2.0497038076001801</c:v>
                </c:pt>
                <c:pt idx="384">
                  <c:v>2.0497038076001801</c:v>
                </c:pt>
                <c:pt idx="385">
                  <c:v>2.0497038076001801</c:v>
                </c:pt>
                <c:pt idx="386">
                  <c:v>2.0497038076001801</c:v>
                </c:pt>
                <c:pt idx="387">
                  <c:v>2.0497038076001801</c:v>
                </c:pt>
                <c:pt idx="388">
                  <c:v>2.0497169237068502</c:v>
                </c:pt>
                <c:pt idx="389">
                  <c:v>2.0497352801071198</c:v>
                </c:pt>
                <c:pt idx="390">
                  <c:v>2.0497551867974799</c:v>
                </c:pt>
                <c:pt idx="391">
                  <c:v>2.0497739912019002</c:v>
                </c:pt>
                <c:pt idx="392">
                  <c:v>2.0497890387759998</c:v>
                </c:pt>
                <c:pt idx="393">
                  <c:v>2.0497739912019002</c:v>
                </c:pt>
                <c:pt idx="394">
                  <c:v>2.0497551867974799</c:v>
                </c:pt>
                <c:pt idx="395">
                  <c:v>2.0497352801071198</c:v>
                </c:pt>
                <c:pt idx="396">
                  <c:v>2.0497169237068502</c:v>
                </c:pt>
                <c:pt idx="403">
                  <c:v>2.04968347372149</c:v>
                </c:pt>
                <c:pt idx="404">
                  <c:v>2.0499995819432799</c:v>
                </c:pt>
                <c:pt idx="416">
                  <c:v>2.0500202080708498</c:v>
                </c:pt>
                <c:pt idx="417">
                  <c:v>2.0500202080708498</c:v>
                </c:pt>
                <c:pt idx="418">
                  <c:v>2.0500202080708498</c:v>
                </c:pt>
                <c:pt idx="419">
                  <c:v>2.0500202080708498</c:v>
                </c:pt>
                <c:pt idx="420">
                  <c:v>2.0500202080708498</c:v>
                </c:pt>
                <c:pt idx="421">
                  <c:v>2.0500202080708498</c:v>
                </c:pt>
                <c:pt idx="422">
                  <c:v>2.0500227057008402</c:v>
                </c:pt>
                <c:pt idx="429">
                  <c:v>2.0500202080708498</c:v>
                </c:pt>
                <c:pt idx="433">
                  <c:v>2.0467345132769799</c:v>
                </c:pt>
                <c:pt idx="434">
                  <c:v>2.0467345132769799</c:v>
                </c:pt>
                <c:pt idx="435">
                  <c:v>2.0473929670511799</c:v>
                </c:pt>
                <c:pt idx="442">
                  <c:v>2.0467345132769799</c:v>
                </c:pt>
                <c:pt idx="450">
                  <c:v>2.0467345132772001</c:v>
                </c:pt>
                <c:pt idx="451">
                  <c:v>2.0467345132772001</c:v>
                </c:pt>
                <c:pt idx="452">
                  <c:v>2.0470812698100702</c:v>
                </c:pt>
                <c:pt idx="459">
                  <c:v>2.0467345132772001</c:v>
                </c:pt>
                <c:pt idx="465">
                  <c:v>2.0462652389243599</c:v>
                </c:pt>
                <c:pt idx="466">
                  <c:v>2.0462652389243599</c:v>
                </c:pt>
                <c:pt idx="467">
                  <c:v>2.0462652389243599</c:v>
                </c:pt>
                <c:pt idx="468">
                  <c:v>2.0462652389234002</c:v>
                </c:pt>
                <c:pt idx="469">
                  <c:v>2.0462652389234002</c:v>
                </c:pt>
                <c:pt idx="470">
                  <c:v>2.0462652389234002</c:v>
                </c:pt>
                <c:pt idx="471">
                  <c:v>2.0462652389243599</c:v>
                </c:pt>
                <c:pt idx="472">
                  <c:v>2.0462661908431001</c:v>
                </c:pt>
                <c:pt idx="479">
                  <c:v>2.0462652389234002</c:v>
                </c:pt>
                <c:pt idx="492">
                  <c:v>2.04173467340933</c:v>
                </c:pt>
                <c:pt idx="493">
                  <c:v>2.04186001180878</c:v>
                </c:pt>
                <c:pt idx="500">
                  <c:v>2.04173467340933</c:v>
                </c:pt>
                <c:pt idx="508">
                  <c:v>2.0343200853498602</c:v>
                </c:pt>
                <c:pt idx="509">
                  <c:v>2.0343200853498602</c:v>
                </c:pt>
                <c:pt idx="510">
                  <c:v>2.0342914151124898</c:v>
                </c:pt>
                <c:pt idx="517">
                  <c:v>2.0343200853506702</c:v>
                </c:pt>
                <c:pt idx="524">
                  <c:v>2.0342672856140198</c:v>
                </c:pt>
                <c:pt idx="525">
                  <c:v>2.0342672856140198</c:v>
                </c:pt>
                <c:pt idx="526">
                  <c:v>2.0342672856140198</c:v>
                </c:pt>
                <c:pt idx="527">
                  <c:v>2.03426582134162</c:v>
                </c:pt>
                <c:pt idx="528">
                  <c:v>2.03417225337664</c:v>
                </c:pt>
                <c:pt idx="529">
                  <c:v>2.0342658213421898</c:v>
                </c:pt>
                <c:pt idx="536">
                  <c:v>2.03426728561291</c:v>
                </c:pt>
                <c:pt idx="545">
                  <c:v>2.0342672856144701</c:v>
                </c:pt>
                <c:pt idx="546">
                  <c:v>2.03426728561382</c:v>
                </c:pt>
                <c:pt idx="547">
                  <c:v>2.0342061857179599</c:v>
                </c:pt>
                <c:pt idx="554">
                  <c:v>2.0342672856136699</c:v>
                </c:pt>
                <c:pt idx="561">
                  <c:v>2.0342481379064399</c:v>
                </c:pt>
                <c:pt idx="562">
                  <c:v>2.0342481379064399</c:v>
                </c:pt>
                <c:pt idx="563">
                  <c:v>2.0342481379064399</c:v>
                </c:pt>
                <c:pt idx="564">
                  <c:v>2.0342392812391599</c:v>
                </c:pt>
                <c:pt idx="571">
                  <c:v>2.0342481379064399</c:v>
                </c:pt>
                <c:pt idx="579">
                  <c:v>2.0341569169534801</c:v>
                </c:pt>
                <c:pt idx="580">
                  <c:v>2.03415691695173</c:v>
                </c:pt>
                <c:pt idx="581">
                  <c:v>2.03415691695173</c:v>
                </c:pt>
                <c:pt idx="582">
                  <c:v>2.03415017485939</c:v>
                </c:pt>
                <c:pt idx="589">
                  <c:v>2.03415691695173</c:v>
                </c:pt>
                <c:pt idx="598">
                  <c:v>2.0337456744406102</c:v>
                </c:pt>
                <c:pt idx="599">
                  <c:v>2.0337456744406102</c:v>
                </c:pt>
                <c:pt idx="600">
                  <c:v>2.0337340418862602</c:v>
                </c:pt>
                <c:pt idx="607">
                  <c:v>2.0337456744412599</c:v>
                </c:pt>
                <c:pt idx="615">
                  <c:v>2.0335523710025201</c:v>
                </c:pt>
                <c:pt idx="616">
                  <c:v>2.0335354573003399</c:v>
                </c:pt>
                <c:pt idx="623">
                  <c:v>2.0335523710023198</c:v>
                </c:pt>
                <c:pt idx="630">
                  <c:v>2.0333731620613298</c:v>
                </c:pt>
                <c:pt idx="631">
                  <c:v>2.0333731620607001</c:v>
                </c:pt>
                <c:pt idx="632">
                  <c:v>2.0333731620621598</c:v>
                </c:pt>
                <c:pt idx="633">
                  <c:v>2.0333705537298301</c:v>
                </c:pt>
                <c:pt idx="634">
                  <c:v>2.03327929940995</c:v>
                </c:pt>
                <c:pt idx="635">
                  <c:v>2.0310155671496699</c:v>
                </c:pt>
                <c:pt idx="636">
                  <c:v>2.0332792994092999</c:v>
                </c:pt>
                <c:pt idx="637">
                  <c:v>2.0333705537297</c:v>
                </c:pt>
                <c:pt idx="644">
                  <c:v>2.0333713715860302</c:v>
                </c:pt>
                <c:pt idx="645">
                  <c:v>2.0334137858720398</c:v>
                </c:pt>
                <c:pt idx="653">
                  <c:v>2.0334156038226898</c:v>
                </c:pt>
                <c:pt idx="654">
                  <c:v>2.0334156038228901</c:v>
                </c:pt>
                <c:pt idx="655">
                  <c:v>2.0334156038226898</c:v>
                </c:pt>
                <c:pt idx="656">
                  <c:v>2.0333928457288302</c:v>
                </c:pt>
                <c:pt idx="663">
                  <c:v>2.03353405706302</c:v>
                </c:pt>
                <c:pt idx="664">
                  <c:v>2.0328592240978698</c:v>
                </c:pt>
                <c:pt idx="673">
                  <c:v>2.03274085783936</c:v>
                </c:pt>
                <c:pt idx="674">
                  <c:v>2.0327408578400701</c:v>
                </c:pt>
                <c:pt idx="675">
                  <c:v>2.0327408578408899</c:v>
                </c:pt>
                <c:pt idx="676">
                  <c:v>2.03273431396816</c:v>
                </c:pt>
                <c:pt idx="683">
                  <c:v>2.0327408578399302</c:v>
                </c:pt>
                <c:pt idx="690">
                  <c:v>2.0326782833044099</c:v>
                </c:pt>
                <c:pt idx="691">
                  <c:v>2.0326782833029502</c:v>
                </c:pt>
                <c:pt idx="692">
                  <c:v>2.03267828330294</c:v>
                </c:pt>
                <c:pt idx="693">
                  <c:v>2.0326775366451901</c:v>
                </c:pt>
                <c:pt idx="694">
                  <c:v>2.0305114003181801</c:v>
                </c:pt>
                <c:pt idx="695">
                  <c:v>2.03267753664394</c:v>
                </c:pt>
                <c:pt idx="702">
                  <c:v>2.0326782833033601</c:v>
                </c:pt>
                <c:pt idx="711">
                  <c:v>2.0325643812077998</c:v>
                </c:pt>
                <c:pt idx="712">
                  <c:v>2.0325643812084899</c:v>
                </c:pt>
                <c:pt idx="713">
                  <c:v>2.0325512642963801</c:v>
                </c:pt>
                <c:pt idx="720">
                  <c:v>2.03255023240993</c:v>
                </c:pt>
                <c:pt idx="721">
                  <c:v>2.0306892513923298</c:v>
                </c:pt>
                <c:pt idx="729">
                  <c:v>2.0307034599842999</c:v>
                </c:pt>
                <c:pt idx="730">
                  <c:v>2.0307034599849199</c:v>
                </c:pt>
                <c:pt idx="731">
                  <c:v>2.0307028927033302</c:v>
                </c:pt>
                <c:pt idx="732">
                  <c:v>2.0306341972804698</c:v>
                </c:pt>
                <c:pt idx="733">
                  <c:v>2.0307028927062798</c:v>
                </c:pt>
                <c:pt idx="740">
                  <c:v>2.030914782095</c:v>
                </c:pt>
                <c:pt idx="741">
                  <c:v>2.03050107876162</c:v>
                </c:pt>
                <c:pt idx="750">
                  <c:v>2.0302898548002002</c:v>
                </c:pt>
                <c:pt idx="751">
                  <c:v>2.0302898548002002</c:v>
                </c:pt>
                <c:pt idx="752">
                  <c:v>2.0302898548010502</c:v>
                </c:pt>
                <c:pt idx="753">
                  <c:v>2.0302879516566099</c:v>
                </c:pt>
                <c:pt idx="754">
                  <c:v>2.03021251981095</c:v>
                </c:pt>
                <c:pt idx="755">
                  <c:v>2.0300692164124898</c:v>
                </c:pt>
                <c:pt idx="756">
                  <c:v>2.0302125198096599</c:v>
                </c:pt>
                <c:pt idx="757">
                  <c:v>2.03028795165593</c:v>
                </c:pt>
                <c:pt idx="764">
                  <c:v>2.0302898548002402</c:v>
                </c:pt>
                <c:pt idx="772">
                  <c:v>2.0302613961606299</c:v>
                </c:pt>
                <c:pt idx="773">
                  <c:v>2.0302613961606299</c:v>
                </c:pt>
                <c:pt idx="774">
                  <c:v>2.0302613961606299</c:v>
                </c:pt>
                <c:pt idx="775">
                  <c:v>2.0302542203848599</c:v>
                </c:pt>
                <c:pt idx="782">
                  <c:v>2.0302613961610998</c:v>
                </c:pt>
                <c:pt idx="791">
                  <c:v>2.0302033254098202</c:v>
                </c:pt>
                <c:pt idx="792">
                  <c:v>2.0302033254098202</c:v>
                </c:pt>
                <c:pt idx="793">
                  <c:v>2.0301997823758602</c:v>
                </c:pt>
                <c:pt idx="800">
                  <c:v>2.0302033254095599</c:v>
                </c:pt>
                <c:pt idx="807">
                  <c:v>2.0301710012762002</c:v>
                </c:pt>
                <c:pt idx="808">
                  <c:v>2.0301710012749399</c:v>
                </c:pt>
                <c:pt idx="809">
                  <c:v>2.0301710012762002</c:v>
                </c:pt>
                <c:pt idx="810">
                  <c:v>2.03017100127401</c:v>
                </c:pt>
                <c:pt idx="811">
                  <c:v>2.0301710012762002</c:v>
                </c:pt>
                <c:pt idx="812">
                  <c:v>2.0301710012762002</c:v>
                </c:pt>
                <c:pt idx="813">
                  <c:v>2.0301710012749399</c:v>
                </c:pt>
                <c:pt idx="814">
                  <c:v>2.0301710012762002</c:v>
                </c:pt>
                <c:pt idx="815">
                  <c:v>2.0301654356641801</c:v>
                </c:pt>
                <c:pt idx="816">
                  <c:v>2.0301604890087601</c:v>
                </c:pt>
                <c:pt idx="817">
                  <c:v>2.0301568025095702</c:v>
                </c:pt>
                <c:pt idx="818">
                  <c:v>2.0301526298424202</c:v>
                </c:pt>
                <c:pt idx="819">
                  <c:v>2.0301462239540999</c:v>
                </c:pt>
                <c:pt idx="820">
                  <c:v>2.0301358372946101</c:v>
                </c:pt>
                <c:pt idx="821">
                  <c:v>2.03011972230028</c:v>
                </c:pt>
                <c:pt idx="822">
                  <c:v>2.0302572136673298</c:v>
                </c:pt>
                <c:pt idx="823">
                  <c:v>2.0308868277979601</c:v>
                </c:pt>
                <c:pt idx="824">
                  <c:v>1.11505556360957</c:v>
                </c:pt>
                <c:pt idx="825">
                  <c:v>1.0992769637770701</c:v>
                </c:pt>
                <c:pt idx="826">
                  <c:v>1.09822529452942</c:v>
                </c:pt>
                <c:pt idx="827">
                  <c:v>1.09822978485967</c:v>
                </c:pt>
                <c:pt idx="828">
                  <c:v>1.0982334991267</c:v>
                </c:pt>
                <c:pt idx="829">
                  <c:v>1.0982366545551201</c:v>
                </c:pt>
                <c:pt idx="830">
                  <c:v>1.09823946835181</c:v>
                </c:pt>
                <c:pt idx="831">
                  <c:v>1.0982421576885499</c:v>
                </c:pt>
                <c:pt idx="832">
                  <c:v>1.0982449396873399</c:v>
                </c:pt>
                <c:pt idx="833">
                  <c:v>1.0982480314249701</c:v>
                </c:pt>
                <c:pt idx="840">
                  <c:v>1.0982481291008499</c:v>
                </c:pt>
                <c:pt idx="841">
                  <c:v>1.0982292998368299</c:v>
                </c:pt>
                <c:pt idx="848">
                  <c:v>1.0982503638383301</c:v>
                </c:pt>
                <c:pt idx="849">
                  <c:v>1.09831387929225</c:v>
                </c:pt>
                <c:pt idx="857">
                  <c:v>1.0983015143713799</c:v>
                </c:pt>
                <c:pt idx="858">
                  <c:v>1.0983015143705099</c:v>
                </c:pt>
                <c:pt idx="859">
                  <c:v>1.0983009913302</c:v>
                </c:pt>
                <c:pt idx="860">
                  <c:v>1.0982721448300601</c:v>
                </c:pt>
                <c:pt idx="861">
                  <c:v>1.0982162318048301</c:v>
                </c:pt>
                <c:pt idx="862">
                  <c:v>1.0982721448296799</c:v>
                </c:pt>
                <c:pt idx="863">
                  <c:v>1.0983009913288599</c:v>
                </c:pt>
                <c:pt idx="870">
                  <c:v>1.0983015143708299</c:v>
                </c:pt>
                <c:pt idx="878">
                  <c:v>1.09829759600347</c:v>
                </c:pt>
                <c:pt idx="879">
                  <c:v>1.0982975960041801</c:v>
                </c:pt>
                <c:pt idx="880">
                  <c:v>1.0982975960044199</c:v>
                </c:pt>
                <c:pt idx="881">
                  <c:v>1.0982963492314199</c:v>
                </c:pt>
                <c:pt idx="888">
                  <c:v>1.09829759600451</c:v>
                </c:pt>
                <c:pt idx="897">
                  <c:v>1.0982792623263899</c:v>
                </c:pt>
                <c:pt idx="898">
                  <c:v>1.09827926232609</c:v>
                </c:pt>
                <c:pt idx="899">
                  <c:v>1.09827926232578</c:v>
                </c:pt>
                <c:pt idx="900">
                  <c:v>1.0982691287414701</c:v>
                </c:pt>
                <c:pt idx="907">
                  <c:v>1.0982778045663599</c:v>
                </c:pt>
                <c:pt idx="908">
                  <c:v>1.2380311839312399</c:v>
                </c:pt>
                <c:pt idx="916">
                  <c:v>1.2378641483263</c:v>
                </c:pt>
                <c:pt idx="917">
                  <c:v>1.2378602174245099</c:v>
                </c:pt>
                <c:pt idx="918">
                  <c:v>1.2377226525548</c:v>
                </c:pt>
                <c:pt idx="919">
                  <c:v>1.2374708288423499</c:v>
                </c:pt>
                <c:pt idx="920">
                  <c:v>1.2377226525548</c:v>
                </c:pt>
                <c:pt idx="921">
                  <c:v>1.2378602174244999</c:v>
                </c:pt>
                <c:pt idx="928">
                  <c:v>1.23697573027325</c:v>
                </c:pt>
                <c:pt idx="929">
                  <c:v>1.2358125751567599</c:v>
                </c:pt>
                <c:pt idx="938">
                  <c:v>1.2365167587507</c:v>
                </c:pt>
                <c:pt idx="939">
                  <c:v>1.23651675875071</c:v>
                </c:pt>
                <c:pt idx="940">
                  <c:v>1.2365167587507</c:v>
                </c:pt>
                <c:pt idx="941">
                  <c:v>1.2365065996081199</c:v>
                </c:pt>
                <c:pt idx="948">
                  <c:v>1.23651675875071</c:v>
                </c:pt>
                <c:pt idx="956">
                  <c:v>1.23651675875072</c:v>
                </c:pt>
                <c:pt idx="957">
                  <c:v>1.23644572714195</c:v>
                </c:pt>
                <c:pt idx="964">
                  <c:v>1.2364896460185799</c:v>
                </c:pt>
                <c:pt idx="965">
                  <c:v>1.2366314838361401</c:v>
                </c:pt>
                <c:pt idx="971">
                  <c:v>1.2366586132539601</c:v>
                </c:pt>
                <c:pt idx="972">
                  <c:v>1.2366586132539401</c:v>
                </c:pt>
                <c:pt idx="973">
                  <c:v>1.2366586132539501</c:v>
                </c:pt>
                <c:pt idx="974">
                  <c:v>1.2366583377283</c:v>
                </c:pt>
                <c:pt idx="975">
                  <c:v>1.2365521794581</c:v>
                </c:pt>
                <c:pt idx="976">
                  <c:v>1.23665833772829</c:v>
                </c:pt>
                <c:pt idx="983">
                  <c:v>1.2366586132539401</c:v>
                </c:pt>
                <c:pt idx="992">
                  <c:v>1.2365255840535601</c:v>
                </c:pt>
                <c:pt idx="993">
                  <c:v>1.2365255840535601</c:v>
                </c:pt>
                <c:pt idx="994">
                  <c:v>1.2364752174674201</c:v>
                </c:pt>
                <c:pt idx="1001">
                  <c:v>1.23652558405357</c:v>
                </c:pt>
                <c:pt idx="1002">
                  <c:v>1.23662078303639</c:v>
                </c:pt>
                <c:pt idx="1010">
                  <c:v>1.2365558411113999</c:v>
                </c:pt>
                <c:pt idx="1011">
                  <c:v>1.2365484378088001</c:v>
                </c:pt>
                <c:pt idx="1018">
                  <c:v>1.2365558411113999</c:v>
                </c:pt>
                <c:pt idx="1026">
                  <c:v>1.2365558411114099</c:v>
                </c:pt>
                <c:pt idx="1027">
                  <c:v>1.2365045472679701</c:v>
                </c:pt>
                <c:pt idx="1034">
                  <c:v>1.2377665640897699</c:v>
                </c:pt>
                <c:pt idx="1035">
                  <c:v>1.2341807497331301</c:v>
                </c:pt>
                <c:pt idx="1043">
                  <c:v>1.2329700254631999</c:v>
                </c:pt>
                <c:pt idx="1044">
                  <c:v>1.2329700254631999</c:v>
                </c:pt>
                <c:pt idx="1045">
                  <c:v>1.2329640844500001</c:v>
                </c:pt>
                <c:pt idx="1046">
                  <c:v>1.2328380555379701</c:v>
                </c:pt>
                <c:pt idx="1047">
                  <c:v>1.2326190971914099</c:v>
                </c:pt>
                <c:pt idx="1048">
                  <c:v>1.2328380555379701</c:v>
                </c:pt>
                <c:pt idx="1049">
                  <c:v>1.2329640844500001</c:v>
                </c:pt>
                <c:pt idx="1056">
                  <c:v>1.2329700254632101</c:v>
                </c:pt>
                <c:pt idx="1064">
                  <c:v>1.2329700254632101</c:v>
                </c:pt>
                <c:pt idx="1065">
                  <c:v>1.2328912594808299</c:v>
                </c:pt>
                <c:pt idx="1072">
                  <c:v>1.2329934252828501</c:v>
                </c:pt>
                <c:pt idx="1073">
                  <c:v>1.2326879469405601</c:v>
                </c:pt>
                <c:pt idx="1081">
                  <c:v>1.23266453865904</c:v>
                </c:pt>
                <c:pt idx="1082">
                  <c:v>1.23266453865905</c:v>
                </c:pt>
                <c:pt idx="1083">
                  <c:v>1.2326044697045999</c:v>
                </c:pt>
                <c:pt idx="1090">
                  <c:v>1.23266453865905</c:v>
                </c:pt>
                <c:pt idx="1091">
                  <c:v>1.2328909690454399</c:v>
                </c:pt>
                <c:pt idx="1099">
                  <c:v>1.23279574835207</c:v>
                </c:pt>
                <c:pt idx="1100">
                  <c:v>1.23277347170341</c:v>
                </c:pt>
                <c:pt idx="1107">
                  <c:v>1.2326141783961899</c:v>
                </c:pt>
                <c:pt idx="1108">
                  <c:v>1.23426954942338</c:v>
                </c:pt>
                <c:pt idx="1117">
                  <c:v>1.2344512832508701</c:v>
                </c:pt>
                <c:pt idx="1118">
                  <c:v>1.23445128325088</c:v>
                </c:pt>
                <c:pt idx="1119">
                  <c:v>1.23445128325088</c:v>
                </c:pt>
                <c:pt idx="1120">
                  <c:v>1.23443227920941</c:v>
                </c:pt>
                <c:pt idx="1127">
                  <c:v>1.23444100285912</c:v>
                </c:pt>
                <c:pt idx="1128">
                  <c:v>1.23444343975957</c:v>
                </c:pt>
                <c:pt idx="1135">
                  <c:v>1.2344537274270799</c:v>
                </c:pt>
                <c:pt idx="1136">
                  <c:v>1.2344537274270799</c:v>
                </c:pt>
                <c:pt idx="1137">
                  <c:v>1.2344537274270799</c:v>
                </c:pt>
                <c:pt idx="1138">
                  <c:v>1.2344472256797701</c:v>
                </c:pt>
                <c:pt idx="1145">
                  <c:v>1.2344644340380999</c:v>
                </c:pt>
                <c:pt idx="1146">
                  <c:v>1.2339636355450301</c:v>
                </c:pt>
                <c:pt idx="1154">
                  <c:v>1.23395292516203</c:v>
                </c:pt>
                <c:pt idx="1155">
                  <c:v>1.23395292516203</c:v>
                </c:pt>
                <c:pt idx="1156">
                  <c:v>1.23395292516203</c:v>
                </c:pt>
                <c:pt idx="1157">
                  <c:v>1.2339182198030101</c:v>
                </c:pt>
                <c:pt idx="1164">
                  <c:v>1.2339881950426801</c:v>
                </c:pt>
                <c:pt idx="1165">
                  <c:v>1.2336678022824501</c:v>
                </c:pt>
                <c:pt idx="1173">
                  <c:v>1.2336325140597399</c:v>
                </c:pt>
                <c:pt idx="1174">
                  <c:v>1.2336325140597399</c:v>
                </c:pt>
                <c:pt idx="1175">
                  <c:v>1.23360036646186</c:v>
                </c:pt>
                <c:pt idx="1182">
                  <c:v>1.23363116784427</c:v>
                </c:pt>
                <c:pt idx="1183">
                  <c:v>1.23364093616142</c:v>
                </c:pt>
                <c:pt idx="1189">
                  <c:v>1.23364228268775</c:v>
                </c:pt>
                <c:pt idx="1190">
                  <c:v>1.23364228268775</c:v>
                </c:pt>
                <c:pt idx="1191">
                  <c:v>1.23364228268774</c:v>
                </c:pt>
                <c:pt idx="1192">
                  <c:v>1.23364056486048</c:v>
                </c:pt>
                <c:pt idx="1193">
                  <c:v>1.2335322545690099</c:v>
                </c:pt>
                <c:pt idx="1194">
                  <c:v>1.23364056486049</c:v>
                </c:pt>
                <c:pt idx="1201">
                  <c:v>1.23273916273193</c:v>
                </c:pt>
                <c:pt idx="1202">
                  <c:v>1.2347939755539801</c:v>
                </c:pt>
                <c:pt idx="1211">
                  <c:v>1.2356968533655099</c:v>
                </c:pt>
                <c:pt idx="1212">
                  <c:v>1.2356968533655099</c:v>
                </c:pt>
                <c:pt idx="1213">
                  <c:v>1.2356968533655099</c:v>
                </c:pt>
                <c:pt idx="1214">
                  <c:v>1.23568993831885</c:v>
                </c:pt>
                <c:pt idx="1221">
                  <c:v>1.2356968533655099</c:v>
                </c:pt>
                <c:pt idx="1229">
                  <c:v>1.23567105621915</c:v>
                </c:pt>
                <c:pt idx="1230">
                  <c:v>1.23567105621915</c:v>
                </c:pt>
                <c:pt idx="1231">
                  <c:v>1.23567105621915</c:v>
                </c:pt>
                <c:pt idx="1232">
                  <c:v>1.2356627698814899</c:v>
                </c:pt>
                <c:pt idx="1239">
                  <c:v>1.2347841386104501</c:v>
                </c:pt>
                <c:pt idx="1240">
                  <c:v>1.2377534984584599</c:v>
                </c:pt>
                <c:pt idx="1249">
                  <c:v>1.23864150689951</c:v>
                </c:pt>
                <c:pt idx="1250">
                  <c:v>1.23864150689951</c:v>
                </c:pt>
                <c:pt idx="1251">
                  <c:v>1.23864150689951</c:v>
                </c:pt>
                <c:pt idx="1252">
                  <c:v>1.2386323125868299</c:v>
                </c:pt>
                <c:pt idx="1259">
                  <c:v>1.23864150689951</c:v>
                </c:pt>
                <c:pt idx="1268">
                  <c:v>1.23832834046818</c:v>
                </c:pt>
                <c:pt idx="1269">
                  <c:v>1.23832834046818</c:v>
                </c:pt>
                <c:pt idx="1270">
                  <c:v>1.2382898243662901</c:v>
                </c:pt>
                <c:pt idx="1277">
                  <c:v>1.2383494165502</c:v>
                </c:pt>
                <c:pt idx="1278">
                  <c:v>1.23827547125858</c:v>
                </c:pt>
                <c:pt idx="1285">
                  <c:v>1.2382543584232999</c:v>
                </c:pt>
                <c:pt idx="1286">
                  <c:v>1.2382543584232999</c:v>
                </c:pt>
                <c:pt idx="1287">
                  <c:v>1.2382543584232899</c:v>
                </c:pt>
                <c:pt idx="1288">
                  <c:v>1.2382519822120901</c:v>
                </c:pt>
                <c:pt idx="1289">
                  <c:v>1.23814814913658</c:v>
                </c:pt>
                <c:pt idx="1290">
                  <c:v>1.2379543754559299</c:v>
                </c:pt>
                <c:pt idx="1291">
                  <c:v>1.23814814913658</c:v>
                </c:pt>
                <c:pt idx="1292">
                  <c:v>1.2382519822120801</c:v>
                </c:pt>
                <c:pt idx="1299">
                  <c:v>1.2382543584232899</c:v>
                </c:pt>
                <c:pt idx="1307">
                  <c:v>1.23825094463561</c:v>
                </c:pt>
                <c:pt idx="1308">
                  <c:v>1.23825094463561</c:v>
                </c:pt>
                <c:pt idx="1309">
                  <c:v>1.23825094463561</c:v>
                </c:pt>
                <c:pt idx="1310">
                  <c:v>1.2382452343196799</c:v>
                </c:pt>
                <c:pt idx="1317">
                  <c:v>1.23825094463561</c:v>
                </c:pt>
                <c:pt idx="1325">
                  <c:v>1.23825094463561</c:v>
                </c:pt>
                <c:pt idx="1326">
                  <c:v>1.2381960068442199</c:v>
                </c:pt>
                <c:pt idx="1333">
                  <c:v>1.23822740228882</c:v>
                </c:pt>
                <c:pt idx="1334">
                  <c:v>1.2381608414865</c:v>
                </c:pt>
                <c:pt idx="1340">
                  <c:v>1.2381843920746201</c:v>
                </c:pt>
                <c:pt idx="1341">
                  <c:v>1.23818439207463</c:v>
                </c:pt>
                <c:pt idx="1342">
                  <c:v>1.23818439207463</c:v>
                </c:pt>
                <c:pt idx="1343">
                  <c:v>1.2381841085519301</c:v>
                </c:pt>
                <c:pt idx="1344">
                  <c:v>1.2380939059518901</c:v>
                </c:pt>
                <c:pt idx="1345">
                  <c:v>1.2381841085519401</c:v>
                </c:pt>
                <c:pt idx="1352">
                  <c:v>1.23818439207463</c:v>
                </c:pt>
                <c:pt idx="1360">
                  <c:v>1.2381046312263799</c:v>
                </c:pt>
                <c:pt idx="1361">
                  <c:v>1.2381046312263699</c:v>
                </c:pt>
                <c:pt idx="1362">
                  <c:v>1.2381046312263799</c:v>
                </c:pt>
                <c:pt idx="1363">
                  <c:v>1.2381022494884</c:v>
                </c:pt>
                <c:pt idx="1364">
                  <c:v>1.23800392220714</c:v>
                </c:pt>
                <c:pt idx="1365">
                  <c:v>1.2378213134431399</c:v>
                </c:pt>
                <c:pt idx="1366">
                  <c:v>1.23800392220713</c:v>
                </c:pt>
                <c:pt idx="1367">
                  <c:v>1.23810224948838</c:v>
                </c:pt>
                <c:pt idx="1374">
                  <c:v>1.23810543130247</c:v>
                </c:pt>
                <c:pt idx="1375">
                  <c:v>1.23810614489822</c:v>
                </c:pt>
                <c:pt idx="1383">
                  <c:v>1.2381053449803101</c:v>
                </c:pt>
                <c:pt idx="1384">
                  <c:v>1.2381053449803101</c:v>
                </c:pt>
                <c:pt idx="1385">
                  <c:v>1.2380623445552299</c:v>
                </c:pt>
                <c:pt idx="1392">
                  <c:v>1.23732534274296</c:v>
                </c:pt>
                <c:pt idx="1393">
                  <c:v>2.3205898681561399</c:v>
                </c:pt>
                <c:pt idx="1401">
                  <c:v>2.3212686731429399</c:v>
                </c:pt>
                <c:pt idx="1402">
                  <c:v>2.3212557228285</c:v>
                </c:pt>
                <c:pt idx="1409">
                  <c:v>2.3212391196676299</c:v>
                </c:pt>
                <c:pt idx="1410">
                  <c:v>2.3209784063357</c:v>
                </c:pt>
                <c:pt idx="1419">
                  <c:v>2.3210056899548999</c:v>
                </c:pt>
                <c:pt idx="1420">
                  <c:v>2.3210056899549101</c:v>
                </c:pt>
                <c:pt idx="1421">
                  <c:v>2.3210056899549101</c:v>
                </c:pt>
                <c:pt idx="1422">
                  <c:v>2.3209854987832101</c:v>
                </c:pt>
                <c:pt idx="1429">
                  <c:v>2.3209963290648798</c:v>
                </c:pt>
                <c:pt idx="1430">
                  <c:v>2.3209724430362302</c:v>
                </c:pt>
                <c:pt idx="1437">
                  <c:v>2.3209818051411499</c:v>
                </c:pt>
                <c:pt idx="1438">
                  <c:v>2.3209818051411601</c:v>
                </c:pt>
                <c:pt idx="1439">
                  <c:v>2.3209818051411499</c:v>
                </c:pt>
                <c:pt idx="1440">
                  <c:v>2.32097629618917</c:v>
                </c:pt>
                <c:pt idx="1441">
                  <c:v>2.32083569688846</c:v>
                </c:pt>
                <c:pt idx="1442">
                  <c:v>2.3205868666669498</c:v>
                </c:pt>
                <c:pt idx="1443">
                  <c:v>2.32083569688846</c:v>
                </c:pt>
                <c:pt idx="1444">
                  <c:v>2.3209762961891598</c:v>
                </c:pt>
                <c:pt idx="1451">
                  <c:v>2.3209874928935701</c:v>
                </c:pt>
                <c:pt idx="1452">
                  <c:v>2.3209631107097701</c:v>
                </c:pt>
                <c:pt idx="1460">
                  <c:v>2.3209574206510601</c:v>
                </c:pt>
                <c:pt idx="1461">
                  <c:v>2.3209574206510601</c:v>
                </c:pt>
                <c:pt idx="1462">
                  <c:v>2.3209263751645999</c:v>
                </c:pt>
                <c:pt idx="1469">
                  <c:v>2.3208727905792501</c:v>
                </c:pt>
                <c:pt idx="1470">
                  <c:v>2.3215396009978799</c:v>
                </c:pt>
                <c:pt idx="1479">
                  <c:v>2.3216242813713701</c:v>
                </c:pt>
                <c:pt idx="1480">
                  <c:v>2.3216242813713599</c:v>
                </c:pt>
                <c:pt idx="1481">
                  <c:v>2.3216242813713599</c:v>
                </c:pt>
                <c:pt idx="1482">
                  <c:v>2.3216010055918299</c:v>
                </c:pt>
                <c:pt idx="1489">
                  <c:v>2.3216242813713701</c:v>
                </c:pt>
                <c:pt idx="1497">
                  <c:v>2.32142961512025</c:v>
                </c:pt>
                <c:pt idx="1498">
                  <c:v>2.3214296151202398</c:v>
                </c:pt>
                <c:pt idx="1499">
                  <c:v>2.3214120071474298</c:v>
                </c:pt>
                <c:pt idx="1506">
                  <c:v>2.3214326731667998</c:v>
                </c:pt>
                <c:pt idx="1507">
                  <c:v>2.3214376680203701</c:v>
                </c:pt>
                <c:pt idx="1515">
                  <c:v>2.32143460878499</c:v>
                </c:pt>
                <c:pt idx="1516">
                  <c:v>2.32143460878499</c:v>
                </c:pt>
                <c:pt idx="1517">
                  <c:v>2.3213797592841598</c:v>
                </c:pt>
                <c:pt idx="1524">
                  <c:v>2.3219597124404898</c:v>
                </c:pt>
                <c:pt idx="1525">
                  <c:v>2.31847295336549</c:v>
                </c:pt>
                <c:pt idx="1533">
                  <c:v>2.3179474733050802</c:v>
                </c:pt>
                <c:pt idx="1534">
                  <c:v>2.31794747330509</c:v>
                </c:pt>
                <c:pt idx="1535">
                  <c:v>2.3179439975213598</c:v>
                </c:pt>
                <c:pt idx="1536">
                  <c:v>2.3178154838038298</c:v>
                </c:pt>
                <c:pt idx="1537">
                  <c:v>2.3175827817210601</c:v>
                </c:pt>
                <c:pt idx="1538">
                  <c:v>2.3178154838038201</c:v>
                </c:pt>
                <c:pt idx="1539">
                  <c:v>2.3179439975213501</c:v>
                </c:pt>
                <c:pt idx="1546">
                  <c:v>2.3179671611391899</c:v>
                </c:pt>
                <c:pt idx="1547">
                  <c:v>2.3175835285103998</c:v>
                </c:pt>
                <c:pt idx="1555">
                  <c:v>2.31756383769984</c:v>
                </c:pt>
                <c:pt idx="1556">
                  <c:v>2.31756383769984</c:v>
                </c:pt>
                <c:pt idx="1557">
                  <c:v>2.3175638376998302</c:v>
                </c:pt>
                <c:pt idx="1558">
                  <c:v>2.3175247254146898</c:v>
                </c:pt>
                <c:pt idx="1565">
                  <c:v>2.3175761204179501</c:v>
                </c:pt>
                <c:pt idx="1566">
                  <c:v>2.3175807221540099</c:v>
                </c:pt>
                <c:pt idx="1573">
                  <c:v>2.3175688224526398</c:v>
                </c:pt>
                <c:pt idx="1574">
                  <c:v>2.3175688224526501</c:v>
                </c:pt>
                <c:pt idx="1575">
                  <c:v>2.3175688224526398</c:v>
                </c:pt>
                <c:pt idx="1576">
                  <c:v>2.3175656295367002</c:v>
                </c:pt>
                <c:pt idx="1577">
                  <c:v>2.3174423277126501</c:v>
                </c:pt>
                <c:pt idx="1578">
                  <c:v>2.31756562953671</c:v>
                </c:pt>
                <c:pt idx="1585">
                  <c:v>2.31672308483585</c:v>
                </c:pt>
                <c:pt idx="1586">
                  <c:v>2.31836964856309</c:v>
                </c:pt>
                <c:pt idx="1595">
                  <c:v>2.3192152181120602</c:v>
                </c:pt>
                <c:pt idx="1596">
                  <c:v>2.31921521811207</c:v>
                </c:pt>
                <c:pt idx="1597">
                  <c:v>2.3192152181120602</c:v>
                </c:pt>
                <c:pt idx="1598">
                  <c:v>2.31920863665749</c:v>
                </c:pt>
                <c:pt idx="1605">
                  <c:v>2.3192200984337901</c:v>
                </c:pt>
                <c:pt idx="1606">
                  <c:v>2.3189309900835902</c:v>
                </c:pt>
                <c:pt idx="1614">
                  <c:v>2.31891984435117</c:v>
                </c:pt>
                <c:pt idx="1615">
                  <c:v>2.31891984435117</c:v>
                </c:pt>
                <c:pt idx="1616">
                  <c:v>2.3188900700252</c:v>
                </c:pt>
                <c:pt idx="1623">
                  <c:v>2.3189145428622102</c:v>
                </c:pt>
                <c:pt idx="1624">
                  <c:v>2.3189545874870499</c:v>
                </c:pt>
                <c:pt idx="1630">
                  <c:v>2.3189598890560199</c:v>
                </c:pt>
                <c:pt idx="1631">
                  <c:v>2.3189598890560199</c:v>
                </c:pt>
                <c:pt idx="1632">
                  <c:v>2.3189598890560101</c:v>
                </c:pt>
                <c:pt idx="1633">
                  <c:v>2.3189598890560199</c:v>
                </c:pt>
                <c:pt idx="1634">
                  <c:v>2.3189598890560301</c:v>
                </c:pt>
                <c:pt idx="1635">
                  <c:v>2.3189598890560301</c:v>
                </c:pt>
                <c:pt idx="1636">
                  <c:v>2.3189598890560199</c:v>
                </c:pt>
                <c:pt idx="1637">
                  <c:v>2.3189598890560301</c:v>
                </c:pt>
                <c:pt idx="1638">
                  <c:v>2.3190871692403099</c:v>
                </c:pt>
                <c:pt idx="1639">
                  <c:v>2.3190287387402302</c:v>
                </c:pt>
                <c:pt idx="1640">
                  <c:v>2.3190871692403001</c:v>
                </c:pt>
                <c:pt idx="1641">
                  <c:v>2.3190287387402302</c:v>
                </c:pt>
                <c:pt idx="1642">
                  <c:v>2.3190871692403099</c:v>
                </c:pt>
                <c:pt idx="1643">
                  <c:v>2.31902873874022</c:v>
                </c:pt>
                <c:pt idx="1644">
                  <c:v>2.3190871692403099</c:v>
                </c:pt>
                <c:pt idx="1645">
                  <c:v>2.3190287387402302</c:v>
                </c:pt>
                <c:pt idx="1646">
                  <c:v>2.3190871692403099</c:v>
                </c:pt>
                <c:pt idx="1647">
                  <c:v>2.31902873874024</c:v>
                </c:pt>
                <c:pt idx="1648">
                  <c:v>2.3190871692403001</c:v>
                </c:pt>
                <c:pt idx="1649">
                  <c:v>2.31902873874024</c:v>
                </c:pt>
                <c:pt idx="1650">
                  <c:v>2.3190871692403099</c:v>
                </c:pt>
                <c:pt idx="1651">
                  <c:v>2.3190287387402302</c:v>
                </c:pt>
                <c:pt idx="1658">
                  <c:v>2.3189598890560199</c:v>
                </c:pt>
                <c:pt idx="1668">
                  <c:v>2.3189735771873301</c:v>
                </c:pt>
                <c:pt idx="1669">
                  <c:v>2.3189735771873199</c:v>
                </c:pt>
                <c:pt idx="1670">
                  <c:v>2.3189716949450898</c:v>
                </c:pt>
                <c:pt idx="1671">
                  <c:v>2.3188592499644298</c:v>
                </c:pt>
                <c:pt idx="1672">
                  <c:v>2.3189716949451098</c:v>
                </c:pt>
                <c:pt idx="1679">
                  <c:v>2.3189735771873399</c:v>
                </c:pt>
                <c:pt idx="1687">
                  <c:v>2.3189735771873199</c:v>
                </c:pt>
                <c:pt idx="1688">
                  <c:v>2.3188797592451702</c:v>
                </c:pt>
                <c:pt idx="1695">
                  <c:v>2.3189556801270799</c:v>
                </c:pt>
                <c:pt idx="1696">
                  <c:v>2.3190327522632401</c:v>
                </c:pt>
                <c:pt idx="1703">
                  <c:v>2.3190506598452201</c:v>
                </c:pt>
                <c:pt idx="1704">
                  <c:v>2.3190506598452298</c:v>
                </c:pt>
                <c:pt idx="1705">
                  <c:v>2.3190506598452298</c:v>
                </c:pt>
                <c:pt idx="1706">
                  <c:v>2.3190506598452401</c:v>
                </c:pt>
                <c:pt idx="1707">
                  <c:v>2.31903796420983</c:v>
                </c:pt>
                <c:pt idx="1714">
                  <c:v>2.3190506598452401</c:v>
                </c:pt>
                <c:pt idx="1715">
                  <c:v>2.3188056639569399</c:v>
                </c:pt>
                <c:pt idx="1723">
                  <c:v>2.3187877454546499</c:v>
                </c:pt>
                <c:pt idx="1724">
                  <c:v>2.31878237821818</c:v>
                </c:pt>
                <c:pt idx="1725">
                  <c:v>2.3186643072203399</c:v>
                </c:pt>
                <c:pt idx="1726">
                  <c:v>2.31846096664998</c:v>
                </c:pt>
                <c:pt idx="1727">
                  <c:v>2.3186643072203399</c:v>
                </c:pt>
                <c:pt idx="1728">
                  <c:v>2.31878237821818</c:v>
                </c:pt>
                <c:pt idx="1735">
                  <c:v>2.3187879324027398</c:v>
                </c:pt>
                <c:pt idx="1736">
                  <c:v>2.3187858874041498</c:v>
                </c:pt>
                <c:pt idx="1744">
                  <c:v>2.31878570045374</c:v>
                </c:pt>
                <c:pt idx="1745">
                  <c:v>2.3187857004537502</c:v>
                </c:pt>
                <c:pt idx="1746">
                  <c:v>2.3187375149054099</c:v>
                </c:pt>
                <c:pt idx="1753">
                  <c:v>2.318810974976</c:v>
                </c:pt>
                <c:pt idx="1754">
                  <c:v>2.3189108046446698</c:v>
                </c:pt>
                <c:pt idx="1762">
                  <c:v>2.3188182021919199</c:v>
                </c:pt>
                <c:pt idx="1763">
                  <c:v>2.3187908185217099</c:v>
                </c:pt>
                <c:pt idx="1770">
                  <c:v>2.3185135243555499</c:v>
                </c:pt>
                <c:pt idx="1771">
                  <c:v>2.3203956665114598</c:v>
                </c:pt>
                <c:pt idx="1780">
                  <c:v>2.3207005472101701</c:v>
                </c:pt>
                <c:pt idx="1781">
                  <c:v>2.3207005472101598</c:v>
                </c:pt>
                <c:pt idx="1782">
                  <c:v>2.3207005472101701</c:v>
                </c:pt>
                <c:pt idx="1783">
                  <c:v>2.32068354501284</c:v>
                </c:pt>
                <c:pt idx="1790">
                  <c:v>2.32070041088229</c:v>
                </c:pt>
                <c:pt idx="1791">
                  <c:v>2.32070041088229</c:v>
                </c:pt>
                <c:pt idx="1797">
                  <c:v>2.3207005472101701</c:v>
                </c:pt>
                <c:pt idx="1798">
                  <c:v>2.3207005472101798</c:v>
                </c:pt>
                <c:pt idx="1799">
                  <c:v>2.3207005472101701</c:v>
                </c:pt>
                <c:pt idx="1800">
                  <c:v>2.3207005472101701</c:v>
                </c:pt>
                <c:pt idx="1801">
                  <c:v>2.3207005472101598</c:v>
                </c:pt>
                <c:pt idx="1802">
                  <c:v>2.3207005472101701</c:v>
                </c:pt>
                <c:pt idx="1803">
                  <c:v>2.3207005472101598</c:v>
                </c:pt>
                <c:pt idx="1804">
                  <c:v>2.3207005472101701</c:v>
                </c:pt>
                <c:pt idx="1805">
                  <c:v>2.3207926465097599</c:v>
                </c:pt>
                <c:pt idx="1806">
                  <c:v>2.3207616677839802</c:v>
                </c:pt>
                <c:pt idx="1807">
                  <c:v>2.3207926465097599</c:v>
                </c:pt>
                <c:pt idx="1808">
                  <c:v>2.32076166778399</c:v>
                </c:pt>
                <c:pt idx="1809">
                  <c:v>2.3207926465097599</c:v>
                </c:pt>
                <c:pt idx="1810">
                  <c:v>2.3207616677839802</c:v>
                </c:pt>
                <c:pt idx="1811">
                  <c:v>2.3207926465097701</c:v>
                </c:pt>
                <c:pt idx="1812">
                  <c:v>2.3207616677839802</c:v>
                </c:pt>
                <c:pt idx="1813">
                  <c:v>2.3207926465097599</c:v>
                </c:pt>
                <c:pt idx="1814">
                  <c:v>2.3207616677839802</c:v>
                </c:pt>
                <c:pt idx="1815">
                  <c:v>2.3207926465097501</c:v>
                </c:pt>
                <c:pt idx="1816">
                  <c:v>2.32076166778399</c:v>
                </c:pt>
                <c:pt idx="1817">
                  <c:v>2.3207926465097599</c:v>
                </c:pt>
                <c:pt idx="1818">
                  <c:v>2.3207616677839802</c:v>
                </c:pt>
                <c:pt idx="1819">
                  <c:v>2.3207006669123902</c:v>
                </c:pt>
                <c:pt idx="1826">
                  <c:v>2.3207005472101798</c:v>
                </c:pt>
                <c:pt idx="1835">
                  <c:v>2.3208134281975301</c:v>
                </c:pt>
                <c:pt idx="1836">
                  <c:v>2.3208134281975301</c:v>
                </c:pt>
                <c:pt idx="1837">
                  <c:v>2.3208134281975399</c:v>
                </c:pt>
                <c:pt idx="1838">
                  <c:v>2.3207975643895198</c:v>
                </c:pt>
                <c:pt idx="1845">
                  <c:v>2.3208134281975399</c:v>
                </c:pt>
                <c:pt idx="1846">
                  <c:v>2.3205379589717201</c:v>
                </c:pt>
                <c:pt idx="1854">
                  <c:v>2.3205300043017099</c:v>
                </c:pt>
                <c:pt idx="1855">
                  <c:v>2.3205300043017099</c:v>
                </c:pt>
                <c:pt idx="1856">
                  <c:v>2.32047008514528</c:v>
                </c:pt>
                <c:pt idx="1863">
                  <c:v>2.32052776740974</c:v>
                </c:pt>
                <c:pt idx="1864">
                  <c:v>2.3206135967645798</c:v>
                </c:pt>
                <c:pt idx="1872">
                  <c:v>2.3206158240388</c:v>
                </c:pt>
                <c:pt idx="1873">
                  <c:v>2.3206158240388</c:v>
                </c:pt>
                <c:pt idx="1874">
                  <c:v>2.3206158240388199</c:v>
                </c:pt>
                <c:pt idx="1875">
                  <c:v>2.3206056685483398</c:v>
                </c:pt>
                <c:pt idx="1882">
                  <c:v>2.3206139176017899</c:v>
                </c:pt>
                <c:pt idx="1883">
                  <c:v>2.3206381263320499</c:v>
                </c:pt>
                <c:pt idx="1891">
                  <c:v>2.3206400345643701</c:v>
                </c:pt>
                <c:pt idx="1892">
                  <c:v>2.3206400345643599</c:v>
                </c:pt>
                <c:pt idx="1893">
                  <c:v>2.3206400345643599</c:v>
                </c:pt>
                <c:pt idx="1894">
                  <c:v>2.32062574099163</c:v>
                </c:pt>
                <c:pt idx="1901">
                  <c:v>2.3206388619174199</c:v>
                </c:pt>
                <c:pt idx="1902">
                  <c:v>2.3206520946976399</c:v>
                </c:pt>
                <c:pt idx="1908">
                  <c:v>2.3206532676301301</c:v>
                </c:pt>
                <c:pt idx="1909">
                  <c:v>2.3206532676301199</c:v>
                </c:pt>
                <c:pt idx="1910">
                  <c:v>2.3206532676301301</c:v>
                </c:pt>
                <c:pt idx="1911">
                  <c:v>2.3206532676301199</c:v>
                </c:pt>
                <c:pt idx="1912">
                  <c:v>2.3206532676301199</c:v>
                </c:pt>
                <c:pt idx="1913">
                  <c:v>2.3206532676301199</c:v>
                </c:pt>
                <c:pt idx="1914">
                  <c:v>2.3206532676301102</c:v>
                </c:pt>
                <c:pt idx="1915">
                  <c:v>2.3206532676301301</c:v>
                </c:pt>
                <c:pt idx="1916">
                  <c:v>2.32070492911607</c:v>
                </c:pt>
                <c:pt idx="1917">
                  <c:v>2.3207573973173998</c:v>
                </c:pt>
                <c:pt idx="1918">
                  <c:v>2.3207049291160602</c:v>
                </c:pt>
                <c:pt idx="1919">
                  <c:v>2.3206532676301199</c:v>
                </c:pt>
                <c:pt idx="1920">
                  <c:v>2.3206532676301102</c:v>
                </c:pt>
                <c:pt idx="1921">
                  <c:v>2.3206532676301102</c:v>
                </c:pt>
                <c:pt idx="1922">
                  <c:v>2.3206532676301102</c:v>
                </c:pt>
                <c:pt idx="1923">
                  <c:v>2.3206532676301102</c:v>
                </c:pt>
                <c:pt idx="1924">
                  <c:v>2.3206532676301199</c:v>
                </c:pt>
                <c:pt idx="1925">
                  <c:v>2.3206532676301199</c:v>
                </c:pt>
                <c:pt idx="1931">
                  <c:v>2.3206746511646701</c:v>
                </c:pt>
                <c:pt idx="1932">
                  <c:v>2.3206746511646599</c:v>
                </c:pt>
                <c:pt idx="1933">
                  <c:v>2.3206672218204698</c:v>
                </c:pt>
                <c:pt idx="1940">
                  <c:v>2.3206734277268102</c:v>
                </c:pt>
                <c:pt idx="1941">
                  <c:v>2.3206685603396</c:v>
                </c:pt>
                <c:pt idx="1948">
                  <c:v>2.3206697837615802</c:v>
                </c:pt>
                <c:pt idx="1949">
                  <c:v>2.3206697837615802</c:v>
                </c:pt>
                <c:pt idx="1950">
                  <c:v>2.3206697837615899</c:v>
                </c:pt>
                <c:pt idx="1951">
                  <c:v>2.3206664134686998</c:v>
                </c:pt>
                <c:pt idx="1952">
                  <c:v>2.32056869076786</c:v>
                </c:pt>
                <c:pt idx="1953">
                  <c:v>2.3203979083162798</c:v>
                </c:pt>
                <c:pt idx="1954">
                  <c:v>2.32056869076786</c:v>
                </c:pt>
                <c:pt idx="1955">
                  <c:v>2.3206664134686998</c:v>
                </c:pt>
                <c:pt idx="1962">
                  <c:v>2.32067054394743</c:v>
                </c:pt>
                <c:pt idx="1963">
                  <c:v>2.3206617276041199</c:v>
                </c:pt>
                <c:pt idx="1971">
                  <c:v>2.3206609674177399</c:v>
                </c:pt>
                <c:pt idx="1972">
                  <c:v>2.3206609674177301</c:v>
                </c:pt>
                <c:pt idx="1973">
                  <c:v>2.32061623934149</c:v>
                </c:pt>
                <c:pt idx="1980">
                  <c:v>2.3206575936290399</c:v>
                </c:pt>
                <c:pt idx="1981">
                  <c:v>2.3207428169323001</c:v>
                </c:pt>
                <c:pt idx="1987">
                  <c:v>2.32074587545483</c:v>
                </c:pt>
                <c:pt idx="1988">
                  <c:v>2.3207458754548198</c:v>
                </c:pt>
                <c:pt idx="1989">
                  <c:v>2.32074587545483</c:v>
                </c:pt>
                <c:pt idx="1990">
                  <c:v>2.32074587545483</c:v>
                </c:pt>
                <c:pt idx="1991">
                  <c:v>2.32074587545483</c:v>
                </c:pt>
                <c:pt idx="1992">
                  <c:v>2.32074587545483</c:v>
                </c:pt>
                <c:pt idx="1993">
                  <c:v>2.32074587545483</c:v>
                </c:pt>
                <c:pt idx="1994">
                  <c:v>2.3207458754548198</c:v>
                </c:pt>
                <c:pt idx="1995">
                  <c:v>2.3207977308406602</c:v>
                </c:pt>
                <c:pt idx="1996">
                  <c:v>2.3208401781942798</c:v>
                </c:pt>
                <c:pt idx="1997">
                  <c:v>2.32079773084065</c:v>
                </c:pt>
                <c:pt idx="1998">
                  <c:v>2.3208401781942798</c:v>
                </c:pt>
                <c:pt idx="1999">
                  <c:v>2.32079773084065</c:v>
                </c:pt>
                <c:pt idx="2000">
                  <c:v>2.3208401781942798</c:v>
                </c:pt>
                <c:pt idx="2001">
                  <c:v>2.32079773084065</c:v>
                </c:pt>
                <c:pt idx="2002">
                  <c:v>2.32084017819429</c:v>
                </c:pt>
                <c:pt idx="2003">
                  <c:v>2.32079773084065</c:v>
                </c:pt>
                <c:pt idx="2004">
                  <c:v>2.3208401781942798</c:v>
                </c:pt>
                <c:pt idx="2005">
                  <c:v>2.3207977308406602</c:v>
                </c:pt>
                <c:pt idx="2006">
                  <c:v>2.3208401781942798</c:v>
                </c:pt>
                <c:pt idx="2007">
                  <c:v>2.32079773084065</c:v>
                </c:pt>
                <c:pt idx="2008">
                  <c:v>2.32074587545483</c:v>
                </c:pt>
                <c:pt idx="2009">
                  <c:v>2.3207458754548398</c:v>
                </c:pt>
                <c:pt idx="2010">
                  <c:v>2.3207458754548198</c:v>
                </c:pt>
                <c:pt idx="2011">
                  <c:v>2.3207458754548198</c:v>
                </c:pt>
                <c:pt idx="2012">
                  <c:v>2.32074587545483</c:v>
                </c:pt>
                <c:pt idx="2013">
                  <c:v>2.3207458754548398</c:v>
                </c:pt>
                <c:pt idx="2014">
                  <c:v>2.3207458754548398</c:v>
                </c:pt>
                <c:pt idx="2020">
                  <c:v>2.3207641021566401</c:v>
                </c:pt>
                <c:pt idx="2021">
                  <c:v>2.3207641021566499</c:v>
                </c:pt>
                <c:pt idx="2022">
                  <c:v>2.32075633532558</c:v>
                </c:pt>
                <c:pt idx="2029">
                  <c:v>2.32077663632999</c:v>
                </c:pt>
                <c:pt idx="2030">
                  <c:v>2.3206122915036902</c:v>
                </c:pt>
                <c:pt idx="2038">
                  <c:v>2.3205997524801099</c:v>
                </c:pt>
                <c:pt idx="2039">
                  <c:v>2.3205997524801099</c:v>
                </c:pt>
                <c:pt idx="2040">
                  <c:v>2.3205745493364698</c:v>
                </c:pt>
                <c:pt idx="2047">
                  <c:v>2.32058699958356</c:v>
                </c:pt>
                <c:pt idx="2048">
                  <c:v>2.3206100112874601</c:v>
                </c:pt>
                <c:pt idx="2055">
                  <c:v>2.32062276826393</c:v>
                </c:pt>
                <c:pt idx="2056">
                  <c:v>2.3206227682639402</c:v>
                </c:pt>
                <c:pt idx="2057">
                  <c:v>2.32062276826391</c:v>
                </c:pt>
                <c:pt idx="2058">
                  <c:v>2.3206132036410398</c:v>
                </c:pt>
                <c:pt idx="2065">
                  <c:v>2.3206234594047599</c:v>
                </c:pt>
                <c:pt idx="2066">
                  <c:v>2.3206262704510001</c:v>
                </c:pt>
                <c:pt idx="2074">
                  <c:v>2.32062557936825</c:v>
                </c:pt>
                <c:pt idx="2075">
                  <c:v>2.3206255793682602</c:v>
                </c:pt>
                <c:pt idx="2076">
                  <c:v>2.3205801671909301</c:v>
                </c:pt>
                <c:pt idx="2083">
                  <c:v>2.3206263075456999</c:v>
                </c:pt>
                <c:pt idx="2084">
                  <c:v>2.3207730378005098</c:v>
                </c:pt>
                <c:pt idx="2093">
                  <c:v>2.3207355473195102</c:v>
                </c:pt>
                <c:pt idx="2094">
                  <c:v>2.3207355473195102</c:v>
                </c:pt>
                <c:pt idx="2095">
                  <c:v>2.3207176087832599</c:v>
                </c:pt>
                <c:pt idx="2102">
                  <c:v>2.3207435535967398</c:v>
                </c:pt>
                <c:pt idx="2103">
                  <c:v>2.3207111289233202</c:v>
                </c:pt>
                <c:pt idx="2110">
                  <c:v>2.3207031216414999</c:v>
                </c:pt>
                <c:pt idx="2111">
                  <c:v>2.3207031216415102</c:v>
                </c:pt>
                <c:pt idx="2112">
                  <c:v>2.3207031216414902</c:v>
                </c:pt>
                <c:pt idx="2113">
                  <c:v>2.32069843397369</c:v>
                </c:pt>
                <c:pt idx="2114">
                  <c:v>2.3206017649747701</c:v>
                </c:pt>
                <c:pt idx="2115">
                  <c:v>2.3204382539869699</c:v>
                </c:pt>
                <c:pt idx="2116">
                  <c:v>2.3206017649747799</c:v>
                </c:pt>
                <c:pt idx="2117">
                  <c:v>2.32069843397367</c:v>
                </c:pt>
                <c:pt idx="2124">
                  <c:v>2.3207031216414999</c:v>
                </c:pt>
                <c:pt idx="2125">
                  <c:v>2.3205501966133499</c:v>
                </c:pt>
                <c:pt idx="2133">
                  <c:v>2.32054951694733</c:v>
                </c:pt>
                <c:pt idx="2134">
                  <c:v>2.32054951694733</c:v>
                </c:pt>
                <c:pt idx="2135">
                  <c:v>2.3204865517239699</c:v>
                </c:pt>
                <c:pt idx="2142">
                  <c:v>2.3205538832707</c:v>
                </c:pt>
                <c:pt idx="2143">
                  <c:v>2.3207224897449499</c:v>
                </c:pt>
                <c:pt idx="2151">
                  <c:v>2.3206209536924698</c:v>
                </c:pt>
                <c:pt idx="2152">
                  <c:v>2.3206017949630402</c:v>
                </c:pt>
                <c:pt idx="2159">
                  <c:v>2.3206271984380198</c:v>
                </c:pt>
                <c:pt idx="2160">
                  <c:v>2.3205922595124502</c:v>
                </c:pt>
                <c:pt idx="2167">
                  <c:v>2.3205860142440802</c:v>
                </c:pt>
                <c:pt idx="2168">
                  <c:v>2.32058601424407</c:v>
                </c:pt>
                <c:pt idx="2169">
                  <c:v>2.3205860142440899</c:v>
                </c:pt>
                <c:pt idx="2170">
                  <c:v>2.3205810656910799</c:v>
                </c:pt>
                <c:pt idx="2171">
                  <c:v>2.3204886513972598</c:v>
                </c:pt>
                <c:pt idx="2172">
                  <c:v>2.32033426841872</c:v>
                </c:pt>
                <c:pt idx="2173">
                  <c:v>2.3204886513972598</c:v>
                </c:pt>
                <c:pt idx="2174">
                  <c:v>2.3205810656910799</c:v>
                </c:pt>
                <c:pt idx="2181">
                  <c:v>2.32060454758791</c:v>
                </c:pt>
                <c:pt idx="2182">
                  <c:v>2.3208768794837602</c:v>
                </c:pt>
                <c:pt idx="2190">
                  <c:v>2.3208602570006698</c:v>
                </c:pt>
                <c:pt idx="2191">
                  <c:v>2.3208602570006698</c:v>
                </c:pt>
                <c:pt idx="2192">
                  <c:v>2.32086025700068</c:v>
                </c:pt>
                <c:pt idx="2193">
                  <c:v>2.3208326866092901</c:v>
                </c:pt>
                <c:pt idx="2200">
                  <c:v>2.3208880166242198</c:v>
                </c:pt>
                <c:pt idx="2201">
                  <c:v>2.3210446099108402</c:v>
                </c:pt>
                <c:pt idx="2209">
                  <c:v>2.32101682146949</c:v>
                </c:pt>
                <c:pt idx="2210">
                  <c:v>2.3210004788911398</c:v>
                </c:pt>
                <c:pt idx="2217">
                  <c:v>2.3209142389858601</c:v>
                </c:pt>
                <c:pt idx="2218">
                  <c:v>2.3194231342579101</c:v>
                </c:pt>
                <c:pt idx="2227">
                  <c:v>2.31953722295223</c:v>
                </c:pt>
                <c:pt idx="2228">
                  <c:v>2.3195372229522402</c:v>
                </c:pt>
                <c:pt idx="2229">
                  <c:v>2.31953722295225</c:v>
                </c:pt>
                <c:pt idx="2230">
                  <c:v>2.31952629070059</c:v>
                </c:pt>
                <c:pt idx="2237">
                  <c:v>2.3195386147467301</c:v>
                </c:pt>
                <c:pt idx="2238">
                  <c:v>2.31954734611777</c:v>
                </c:pt>
                <c:pt idx="2245">
                  <c:v>2.3195459525516999</c:v>
                </c:pt>
                <c:pt idx="2246">
                  <c:v>2.3195459525516902</c:v>
                </c:pt>
                <c:pt idx="2247">
                  <c:v>2.3195459525516902</c:v>
                </c:pt>
                <c:pt idx="2248">
                  <c:v>2.31954129301984</c:v>
                </c:pt>
                <c:pt idx="2249">
                  <c:v>2.3194526699227</c:v>
                </c:pt>
                <c:pt idx="2250">
                  <c:v>2.3193051556314801</c:v>
                </c:pt>
                <c:pt idx="2251">
                  <c:v>2.3194526699227098</c:v>
                </c:pt>
                <c:pt idx="2252">
                  <c:v>2.3195412930198298</c:v>
                </c:pt>
                <c:pt idx="2259">
                  <c:v>2.3195459525516999</c:v>
                </c:pt>
                <c:pt idx="2268">
                  <c:v>2.3195459525516902</c:v>
                </c:pt>
                <c:pt idx="2269">
                  <c:v>2.3195459525516999</c:v>
                </c:pt>
                <c:pt idx="2270">
                  <c:v>2.3195419709662199</c:v>
                </c:pt>
                <c:pt idx="2271">
                  <c:v>2.31945473395389</c:v>
                </c:pt>
                <c:pt idx="2272">
                  <c:v>2.31930777622263</c:v>
                </c:pt>
                <c:pt idx="2273">
                  <c:v>2.3194547339538998</c:v>
                </c:pt>
                <c:pt idx="2274">
                  <c:v>2.3195419709662302</c:v>
                </c:pt>
                <c:pt idx="2281">
                  <c:v>2.3195464566772399</c:v>
                </c:pt>
                <c:pt idx="2282">
                  <c:v>2.3195770804241298</c:v>
                </c:pt>
                <c:pt idx="2290">
                  <c:v>2.3195765761505802</c:v>
                </c:pt>
                <c:pt idx="2291">
                  <c:v>2.31957657615059</c:v>
                </c:pt>
                <c:pt idx="2292">
                  <c:v>2.3195361731841402</c:v>
                </c:pt>
                <c:pt idx="2299">
                  <c:v>2.3195540307871401</c:v>
                </c:pt>
                <c:pt idx="2300">
                  <c:v>2.3196560715413899</c:v>
                </c:pt>
                <c:pt idx="2307">
                  <c:v>2.31967862563961</c:v>
                </c:pt>
                <c:pt idx="2308">
                  <c:v>2.3196786256396198</c:v>
                </c:pt>
                <c:pt idx="2309">
                  <c:v>2.31967862563961</c:v>
                </c:pt>
                <c:pt idx="2310">
                  <c:v>2.3196703751779699</c:v>
                </c:pt>
                <c:pt idx="2317">
                  <c:v>2.3196773177346799</c:v>
                </c:pt>
                <c:pt idx="2318">
                  <c:v>2.3195525607883098</c:v>
                </c:pt>
                <c:pt idx="2325">
                  <c:v>2.31955740563907</c:v>
                </c:pt>
                <c:pt idx="2326">
                  <c:v>2.3195574056390802</c:v>
                </c:pt>
                <c:pt idx="2327">
                  <c:v>2.3195574056390802</c:v>
                </c:pt>
                <c:pt idx="2328">
                  <c:v>2.3195540929793501</c:v>
                </c:pt>
                <c:pt idx="2329">
                  <c:v>2.31946892356261</c:v>
                </c:pt>
                <c:pt idx="2330">
                  <c:v>2.3193219584458902</c:v>
                </c:pt>
                <c:pt idx="2331">
                  <c:v>2.3194689235625998</c:v>
                </c:pt>
                <c:pt idx="2332">
                  <c:v>2.3195540929793599</c:v>
                </c:pt>
                <c:pt idx="2339">
                  <c:v>2.3195574056390802</c:v>
                </c:pt>
                <c:pt idx="2346">
                  <c:v>2.3195711679429798</c:v>
                </c:pt>
                <c:pt idx="2347">
                  <c:v>2.3195711679429998</c:v>
                </c:pt>
                <c:pt idx="2348">
                  <c:v>2.3195711679429798</c:v>
                </c:pt>
                <c:pt idx="2349">
                  <c:v>2.31957116794299</c:v>
                </c:pt>
                <c:pt idx="2350">
                  <c:v>2.3195708672893698</c:v>
                </c:pt>
                <c:pt idx="2351">
                  <c:v>2.31949606409882</c:v>
                </c:pt>
                <c:pt idx="2352">
                  <c:v>2.3195708672893698</c:v>
                </c:pt>
                <c:pt idx="2359">
                  <c:v>2.3195711679429798</c:v>
                </c:pt>
                <c:pt idx="2368">
                  <c:v>2.3195378369016502</c:v>
                </c:pt>
                <c:pt idx="2369">
                  <c:v>2.3195378369016502</c:v>
                </c:pt>
                <c:pt idx="2370">
                  <c:v>2.3195099999307098</c:v>
                </c:pt>
                <c:pt idx="2377">
                  <c:v>2.3195383205818199</c:v>
                </c:pt>
                <c:pt idx="2378">
                  <c:v>2.3196618826153301</c:v>
                </c:pt>
                <c:pt idx="2386">
                  <c:v>2.3195067624179502</c:v>
                </c:pt>
                <c:pt idx="2387">
                  <c:v>2.31949660934061</c:v>
                </c:pt>
                <c:pt idx="2394">
                  <c:v>2.3195066315453898</c:v>
                </c:pt>
                <c:pt idx="2395">
                  <c:v>2.3199951695713699</c:v>
                </c:pt>
                <c:pt idx="2403">
                  <c:v>2.31999640369835</c:v>
                </c:pt>
                <c:pt idx="2404">
                  <c:v>2.31999640369835</c:v>
                </c:pt>
                <c:pt idx="2405">
                  <c:v>2.3199964036983398</c:v>
                </c:pt>
                <c:pt idx="2406">
                  <c:v>2.3199747882480302</c:v>
                </c:pt>
                <c:pt idx="2413">
                  <c:v>2.3200204762379801</c:v>
                </c:pt>
                <c:pt idx="2414">
                  <c:v>2.3201035731080601</c:v>
                </c:pt>
                <c:pt idx="2422">
                  <c:v>2.3200794870907901</c:v>
                </c:pt>
                <c:pt idx="2423">
                  <c:v>2.3200663793585501</c:v>
                </c:pt>
                <c:pt idx="2430">
                  <c:v>2.3200794870907901</c:v>
                </c:pt>
                <c:pt idx="2431">
                  <c:v>2.3198688173756499</c:v>
                </c:pt>
                <c:pt idx="2439">
                  <c:v>2.3198582168006601</c:v>
                </c:pt>
                <c:pt idx="2440">
                  <c:v>2.3198582168006499</c:v>
                </c:pt>
                <c:pt idx="2441">
                  <c:v>2.3198080452929699</c:v>
                </c:pt>
                <c:pt idx="2448">
                  <c:v>2.31986116125826</c:v>
                </c:pt>
                <c:pt idx="2449">
                  <c:v>2.3199346856748999</c:v>
                </c:pt>
                <c:pt idx="2456">
                  <c:v>2.31993173919453</c:v>
                </c:pt>
                <c:pt idx="2457">
                  <c:v>2.31993173919453</c:v>
                </c:pt>
                <c:pt idx="2458">
                  <c:v>2.31993173919453</c:v>
                </c:pt>
                <c:pt idx="2459">
                  <c:v>2.3199268912417601</c:v>
                </c:pt>
                <c:pt idx="2466">
                  <c:v>2.31991263251654</c:v>
                </c:pt>
                <c:pt idx="2467">
                  <c:v>2.3200412404919901</c:v>
                </c:pt>
                <c:pt idx="2475">
                  <c:v>2.3200616346230598</c:v>
                </c:pt>
                <c:pt idx="2476">
                  <c:v>2.32006163462305</c:v>
                </c:pt>
                <c:pt idx="2477">
                  <c:v>2.3200616346230301</c:v>
                </c:pt>
                <c:pt idx="2478">
                  <c:v>2.32004179261952</c:v>
                </c:pt>
                <c:pt idx="2485">
                  <c:v>2.3200635349097101</c:v>
                </c:pt>
                <c:pt idx="2486">
                  <c:v>2.3200620599578001</c:v>
                </c:pt>
                <c:pt idx="2494">
                  <c:v>2.32006016013182</c:v>
                </c:pt>
                <c:pt idx="2495">
                  <c:v>2.3200601601318298</c:v>
                </c:pt>
                <c:pt idx="2496">
                  <c:v>2.32002312354461</c:v>
                </c:pt>
                <c:pt idx="2503">
                  <c:v>2.32091534685678</c:v>
                </c:pt>
                <c:pt idx="2504">
                  <c:v>2.3164519545778002</c:v>
                </c:pt>
                <c:pt idx="2512">
                  <c:v>2.3155961554902</c:v>
                </c:pt>
                <c:pt idx="2513">
                  <c:v>2.3155961554902098</c:v>
                </c:pt>
                <c:pt idx="2514">
                  <c:v>2.3155924160033199</c:v>
                </c:pt>
                <c:pt idx="2515">
                  <c:v>2.3155183692936698</c:v>
                </c:pt>
                <c:pt idx="2516">
                  <c:v>2.3153950771584899</c:v>
                </c:pt>
                <c:pt idx="2517">
                  <c:v>2.31551836929368</c:v>
                </c:pt>
                <c:pt idx="2518">
                  <c:v>2.3155924160033301</c:v>
                </c:pt>
                <c:pt idx="2525">
                  <c:v>2.3155963459878302</c:v>
                </c:pt>
                <c:pt idx="2526">
                  <c:v>2.3155867931036802</c:v>
                </c:pt>
                <c:pt idx="2535">
                  <c:v>2.3155866039984798</c:v>
                </c:pt>
                <c:pt idx="2536">
                  <c:v>2.3155866039984798</c:v>
                </c:pt>
                <c:pt idx="2537">
                  <c:v>2.3155834076903798</c:v>
                </c:pt>
                <c:pt idx="2538">
                  <c:v>2.3155104668579498</c:v>
                </c:pt>
                <c:pt idx="2539">
                  <c:v>2.3153876181539901</c:v>
                </c:pt>
                <c:pt idx="2540">
                  <c:v>2.31551046685794</c:v>
                </c:pt>
                <c:pt idx="2541">
                  <c:v>2.3155834076903901</c:v>
                </c:pt>
                <c:pt idx="2548">
                  <c:v>2.31558660399847</c:v>
                </c:pt>
                <c:pt idx="2557">
                  <c:v>2.31558660399847</c:v>
                </c:pt>
                <c:pt idx="2558">
                  <c:v>2.3155866039984798</c:v>
                </c:pt>
                <c:pt idx="2559">
                  <c:v>2.3155445862852999</c:v>
                </c:pt>
                <c:pt idx="2566">
                  <c:v>2.3155888017852</c:v>
                </c:pt>
                <c:pt idx="2567">
                  <c:v>2.3159123543456701</c:v>
                </c:pt>
                <c:pt idx="2575">
                  <c:v>2.3158104753398199</c:v>
                </c:pt>
                <c:pt idx="2576">
                  <c:v>2.31580730718786</c:v>
                </c:pt>
                <c:pt idx="2577">
                  <c:v>2.3157363382835099</c:v>
                </c:pt>
                <c:pt idx="2578">
                  <c:v>2.31561746702811</c:v>
                </c:pt>
                <c:pt idx="2579">
                  <c:v>2.3157363382835099</c:v>
                </c:pt>
                <c:pt idx="2580">
                  <c:v>2.31580730718784</c:v>
                </c:pt>
                <c:pt idx="2587">
                  <c:v>2.3158085847897398</c:v>
                </c:pt>
                <c:pt idx="2588">
                  <c:v>2.3159009494588898</c:v>
                </c:pt>
                <c:pt idx="2598">
                  <c:v>2.3158483376432701</c:v>
                </c:pt>
                <c:pt idx="2599">
                  <c:v>2.3158483376432701</c:v>
                </c:pt>
                <c:pt idx="2600">
                  <c:v>2.3158483376432799</c:v>
                </c:pt>
                <c:pt idx="2601">
                  <c:v>2.3158306165201301</c:v>
                </c:pt>
                <c:pt idx="2608">
                  <c:v>2.31582032445881</c:v>
                </c:pt>
                <c:pt idx="2609">
                  <c:v>2.3159936579234301</c:v>
                </c:pt>
                <c:pt idx="2617">
                  <c:v>2.3160170511209599</c:v>
                </c:pt>
                <c:pt idx="2618">
                  <c:v>2.3160170511209701</c:v>
                </c:pt>
                <c:pt idx="2619">
                  <c:v>2.3160168304383899</c:v>
                </c:pt>
                <c:pt idx="2620">
                  <c:v>2.3159549415704999</c:v>
                </c:pt>
                <c:pt idx="2621">
                  <c:v>2.3160168304384001</c:v>
                </c:pt>
                <c:pt idx="2628">
                  <c:v>2.3160170511209599</c:v>
                </c:pt>
                <c:pt idx="2636">
                  <c:v>2.3159541541186601</c:v>
                </c:pt>
                <c:pt idx="2637">
                  <c:v>2.3159541541186601</c:v>
                </c:pt>
                <c:pt idx="2638">
                  <c:v>2.3159541541186601</c:v>
                </c:pt>
                <c:pt idx="2639">
                  <c:v>2.3159487836126602</c:v>
                </c:pt>
                <c:pt idx="2646">
                  <c:v>2.3159541541186601</c:v>
                </c:pt>
                <c:pt idx="2653">
                  <c:v>2.3159855461700398</c:v>
                </c:pt>
                <c:pt idx="2654">
                  <c:v>2.31598554617005</c:v>
                </c:pt>
                <c:pt idx="2655">
                  <c:v>2.3159855461700398</c:v>
                </c:pt>
                <c:pt idx="2656">
                  <c:v>2.3159855461700398</c:v>
                </c:pt>
                <c:pt idx="2657">
                  <c:v>2.3159855461700398</c:v>
                </c:pt>
                <c:pt idx="2658">
                  <c:v>2.3159855461700398</c:v>
                </c:pt>
                <c:pt idx="2659">
                  <c:v>2.3159855461700398</c:v>
                </c:pt>
                <c:pt idx="2660">
                  <c:v>2.3159855461700301</c:v>
                </c:pt>
                <c:pt idx="2661">
                  <c:v>2.3160217085452399</c:v>
                </c:pt>
                <c:pt idx="2662">
                  <c:v>2.31605451898738</c:v>
                </c:pt>
                <c:pt idx="2663">
                  <c:v>2.3160217085452399</c:v>
                </c:pt>
                <c:pt idx="2664">
                  <c:v>2.31605451898738</c:v>
                </c:pt>
                <c:pt idx="2665">
                  <c:v>2.3160217085452199</c:v>
                </c:pt>
                <c:pt idx="2666">
                  <c:v>2.3160545189873698</c:v>
                </c:pt>
                <c:pt idx="2667">
                  <c:v>2.3160217085452302</c:v>
                </c:pt>
                <c:pt idx="2668">
                  <c:v>2.31605451898738</c:v>
                </c:pt>
                <c:pt idx="2669">
                  <c:v>2.3160217085452199</c:v>
                </c:pt>
                <c:pt idx="2670">
                  <c:v>2.3159855461700301</c:v>
                </c:pt>
                <c:pt idx="2671">
                  <c:v>2.3159855461700398</c:v>
                </c:pt>
                <c:pt idx="2672">
                  <c:v>2.3159855461700198</c:v>
                </c:pt>
                <c:pt idx="2673">
                  <c:v>2.3159855461700301</c:v>
                </c:pt>
                <c:pt idx="2674">
                  <c:v>2.3159855461700301</c:v>
                </c:pt>
                <c:pt idx="2675">
                  <c:v>2.3159855461700301</c:v>
                </c:pt>
                <c:pt idx="2676">
                  <c:v>2.3159855461700398</c:v>
                </c:pt>
                <c:pt idx="2681">
                  <c:v>2.3159863641196199</c:v>
                </c:pt>
                <c:pt idx="2682">
                  <c:v>2.3159863641196199</c:v>
                </c:pt>
                <c:pt idx="2683">
                  <c:v>2.3159547006264698</c:v>
                </c:pt>
                <c:pt idx="2690">
                  <c:v>2.3159856060535899</c:v>
                </c:pt>
                <c:pt idx="2691">
                  <c:v>2.31601065720572</c:v>
                </c:pt>
                <c:pt idx="2699">
                  <c:v>2.31600972796334</c:v>
                </c:pt>
                <c:pt idx="2700">
                  <c:v>2.3160046193961299</c:v>
                </c:pt>
                <c:pt idx="2707">
                  <c:v>2.3159075226170298</c:v>
                </c:pt>
                <c:pt idx="2708">
                  <c:v>2.3167830455495202</c:v>
                </c:pt>
                <c:pt idx="2717">
                  <c:v>2.3168852529745299</c:v>
                </c:pt>
                <c:pt idx="2718">
                  <c:v>2.3168852529745299</c:v>
                </c:pt>
                <c:pt idx="2719">
                  <c:v>2.3168852529745299</c:v>
                </c:pt>
                <c:pt idx="2720">
                  <c:v>2.3168728385261699</c:v>
                </c:pt>
                <c:pt idx="2727">
                  <c:v>2.3168848173352199</c:v>
                </c:pt>
                <c:pt idx="2728">
                  <c:v>2.31691042021331</c:v>
                </c:pt>
                <c:pt idx="2734">
                  <c:v>2.3169108546329502</c:v>
                </c:pt>
                <c:pt idx="2735">
                  <c:v>2.3169108546329502</c:v>
                </c:pt>
                <c:pt idx="2736">
                  <c:v>2.3169108546329502</c:v>
                </c:pt>
                <c:pt idx="2737">
                  <c:v>2.31691085463296</c:v>
                </c:pt>
                <c:pt idx="2738">
                  <c:v>2.3169108546329502</c:v>
                </c:pt>
                <c:pt idx="2739">
                  <c:v>2.3169108546329502</c:v>
                </c:pt>
                <c:pt idx="2740">
                  <c:v>2.3169108546329502</c:v>
                </c:pt>
                <c:pt idx="2741">
                  <c:v>2.3169108546329502</c:v>
                </c:pt>
                <c:pt idx="2742">
                  <c:v>2.3169712297883098</c:v>
                </c:pt>
                <c:pt idx="2743">
                  <c:v>2.3169481622996901</c:v>
                </c:pt>
                <c:pt idx="2744">
                  <c:v>2.31691104738508</c:v>
                </c:pt>
                <c:pt idx="2751">
                  <c:v>2.31691085463296</c:v>
                </c:pt>
                <c:pt idx="2764">
                  <c:v>2.31691085463296</c:v>
                </c:pt>
                <c:pt idx="2765">
                  <c:v>2.31691085463296</c:v>
                </c:pt>
                <c:pt idx="2766">
                  <c:v>2.3169102520543099</c:v>
                </c:pt>
                <c:pt idx="2767">
                  <c:v>2.3168500046007501</c:v>
                </c:pt>
                <c:pt idx="2768">
                  <c:v>2.3169102520543001</c:v>
                </c:pt>
                <c:pt idx="2775">
                  <c:v>2.31691085463294</c:v>
                </c:pt>
                <c:pt idx="2784">
                  <c:v>2.3168271557793099</c:v>
                </c:pt>
                <c:pt idx="2785">
                  <c:v>2.3168271557793201</c:v>
                </c:pt>
                <c:pt idx="2786">
                  <c:v>2.3167906124550401</c:v>
                </c:pt>
                <c:pt idx="2793">
                  <c:v>2.3167889483674</c:v>
                </c:pt>
                <c:pt idx="2794">
                  <c:v>2.31675645324977</c:v>
                </c:pt>
                <c:pt idx="2801">
                  <c:v>2.3167946815125302</c:v>
                </c:pt>
                <c:pt idx="2802">
                  <c:v>2.31679468151252</c:v>
                </c:pt>
                <c:pt idx="2803">
                  <c:v>2.31679468151254</c:v>
                </c:pt>
                <c:pt idx="2804">
                  <c:v>2.3167936984457098</c:v>
                </c:pt>
                <c:pt idx="2805">
                  <c:v>2.3168018056298099</c:v>
                </c:pt>
                <c:pt idx="2806">
                  <c:v>2.3168264597412902</c:v>
                </c:pt>
                <c:pt idx="2807">
                  <c:v>2.3168018056298298</c:v>
                </c:pt>
                <c:pt idx="2808">
                  <c:v>2.3167936984457098</c:v>
                </c:pt>
                <c:pt idx="2815">
                  <c:v>2.3169077757649199</c:v>
                </c:pt>
                <c:pt idx="2816">
                  <c:v>2.3165191236582898</c:v>
                </c:pt>
                <c:pt idx="2825">
                  <c:v>2.3164417734544398</c:v>
                </c:pt>
                <c:pt idx="2826">
                  <c:v>2.31644177345443</c:v>
                </c:pt>
                <c:pt idx="2827">
                  <c:v>2.31644177345443</c:v>
                </c:pt>
                <c:pt idx="2828">
                  <c:v>2.31643593373117</c:v>
                </c:pt>
                <c:pt idx="2835">
                  <c:v>2.3164419681466901</c:v>
                </c:pt>
                <c:pt idx="2836">
                  <c:v>2.31642696706851</c:v>
                </c:pt>
                <c:pt idx="2844">
                  <c:v>2.3164267737403099</c:v>
                </c:pt>
                <c:pt idx="2845">
                  <c:v>2.3164267737403001</c:v>
                </c:pt>
                <c:pt idx="2846">
                  <c:v>2.31639962606747</c:v>
                </c:pt>
                <c:pt idx="2853">
                  <c:v>2.3164279401336998</c:v>
                </c:pt>
                <c:pt idx="2854">
                  <c:v>2.3164910734467701</c:v>
                </c:pt>
                <c:pt idx="2860">
                  <c:v>2.3164886707313901</c:v>
                </c:pt>
                <c:pt idx="2861">
                  <c:v>2.3164886707313901</c:v>
                </c:pt>
                <c:pt idx="2862">
                  <c:v>2.3164886707313901</c:v>
                </c:pt>
                <c:pt idx="2863">
                  <c:v>2.3164886707313999</c:v>
                </c:pt>
                <c:pt idx="2864">
                  <c:v>2.3164886707313999</c:v>
                </c:pt>
                <c:pt idx="2865">
                  <c:v>2.3164886707313901</c:v>
                </c:pt>
                <c:pt idx="2866">
                  <c:v>2.3164886707313901</c:v>
                </c:pt>
                <c:pt idx="2867">
                  <c:v>2.3164886707313999</c:v>
                </c:pt>
                <c:pt idx="2868">
                  <c:v>2.316522497372</c:v>
                </c:pt>
                <c:pt idx="2869">
                  <c:v>2.3165595827597998</c:v>
                </c:pt>
                <c:pt idx="2870">
                  <c:v>2.316522497372</c:v>
                </c:pt>
                <c:pt idx="2871">
                  <c:v>2.31655958275981</c:v>
                </c:pt>
                <c:pt idx="2872">
                  <c:v>2.316522497372</c:v>
                </c:pt>
                <c:pt idx="2873">
                  <c:v>2.31655958275979</c:v>
                </c:pt>
                <c:pt idx="2874">
                  <c:v>2.3165224973720102</c:v>
                </c:pt>
                <c:pt idx="2875">
                  <c:v>2.3165595827597998</c:v>
                </c:pt>
                <c:pt idx="2876">
                  <c:v>2.3165224973719898</c:v>
                </c:pt>
                <c:pt idx="2877">
                  <c:v>2.3165595827597998</c:v>
                </c:pt>
                <c:pt idx="2878">
                  <c:v>2.3165224973720102</c:v>
                </c:pt>
                <c:pt idx="2879">
                  <c:v>2.3164886707313999</c:v>
                </c:pt>
                <c:pt idx="2880">
                  <c:v>2.3164886707313999</c:v>
                </c:pt>
                <c:pt idx="2881">
                  <c:v>2.3164886707313999</c:v>
                </c:pt>
                <c:pt idx="2882">
                  <c:v>2.3164886707313999</c:v>
                </c:pt>
                <c:pt idx="2883">
                  <c:v>2.3164886707313999</c:v>
                </c:pt>
                <c:pt idx="2884">
                  <c:v>2.3164886707313901</c:v>
                </c:pt>
                <c:pt idx="2885">
                  <c:v>2.3164887325560701</c:v>
                </c:pt>
                <c:pt idx="2886">
                  <c:v>2.3165215804456998</c:v>
                </c:pt>
                <c:pt idx="2892">
                  <c:v>2.31652157693205</c:v>
                </c:pt>
                <c:pt idx="2893">
                  <c:v>2.31652157693205</c:v>
                </c:pt>
                <c:pt idx="2894">
                  <c:v>2.31652157693205</c:v>
                </c:pt>
                <c:pt idx="2895">
                  <c:v>2.31651995351569</c:v>
                </c:pt>
                <c:pt idx="2896">
                  <c:v>2.3164585431077001</c:v>
                </c:pt>
                <c:pt idx="2897">
                  <c:v>2.31651995351569</c:v>
                </c:pt>
                <c:pt idx="2904">
                  <c:v>2.3164728564636499</c:v>
                </c:pt>
                <c:pt idx="2905">
                  <c:v>2.3166685457153799</c:v>
                </c:pt>
                <c:pt idx="2915">
                  <c:v>2.31671727450281</c:v>
                </c:pt>
                <c:pt idx="2916">
                  <c:v>2.31671727450281</c:v>
                </c:pt>
                <c:pt idx="2917">
                  <c:v>2.3167172745028202</c:v>
                </c:pt>
                <c:pt idx="2918">
                  <c:v>2.31670063229156</c:v>
                </c:pt>
                <c:pt idx="2925">
                  <c:v>2.3166999843176401</c:v>
                </c:pt>
                <c:pt idx="2926">
                  <c:v>2.3167483292136501</c:v>
                </c:pt>
                <c:pt idx="2933">
                  <c:v>2.3167656253482698</c:v>
                </c:pt>
                <c:pt idx="2934">
                  <c:v>2.31676562534826</c:v>
                </c:pt>
                <c:pt idx="2935">
                  <c:v>2.31676562534826</c:v>
                </c:pt>
                <c:pt idx="2936">
                  <c:v>2.3167656537316001</c:v>
                </c:pt>
                <c:pt idx="2943">
                  <c:v>2.3167681966218998</c:v>
                </c:pt>
                <c:pt idx="2944">
                  <c:v>2.3168090784216702</c:v>
                </c:pt>
                <c:pt idx="2951">
                  <c:v>2.31680650850398</c:v>
                </c:pt>
                <c:pt idx="2952">
                  <c:v>2.3168065085039902</c:v>
                </c:pt>
                <c:pt idx="2953">
                  <c:v>2.31680650850398</c:v>
                </c:pt>
                <c:pt idx="2954">
                  <c:v>2.3168021616887202</c:v>
                </c:pt>
                <c:pt idx="2961">
                  <c:v>2.31681457198584</c:v>
                </c:pt>
                <c:pt idx="2962">
                  <c:v>2.3166062508097802</c:v>
                </c:pt>
                <c:pt idx="2970">
                  <c:v>2.3165954081284998</c:v>
                </c:pt>
                <c:pt idx="2971">
                  <c:v>2.3165946806797302</c:v>
                </c:pt>
                <c:pt idx="2972">
                  <c:v>2.3165365212154798</c:v>
                </c:pt>
                <c:pt idx="2973">
                  <c:v>2.3165946806797302</c:v>
                </c:pt>
                <c:pt idx="2980">
                  <c:v>2.3165954081284799</c:v>
                </c:pt>
                <c:pt idx="2988">
                  <c:v>2.31660849893998</c:v>
                </c:pt>
                <c:pt idx="2989">
                  <c:v>2.31660849893998</c:v>
                </c:pt>
                <c:pt idx="2990">
                  <c:v>2.31660849893998</c:v>
                </c:pt>
                <c:pt idx="2991">
                  <c:v>2.31660519611061</c:v>
                </c:pt>
                <c:pt idx="2992">
                  <c:v>2.3165425329847502</c:v>
                </c:pt>
                <c:pt idx="2993">
                  <c:v>2.31643993020751</c:v>
                </c:pt>
                <c:pt idx="2994">
                  <c:v>2.3165425329847502</c:v>
                </c:pt>
                <c:pt idx="2995">
                  <c:v>2.31660519611061</c:v>
                </c:pt>
                <c:pt idx="3002">
                  <c:v>2.3166113669917801</c:v>
                </c:pt>
                <c:pt idx="3003">
                  <c:v>2.3165804719629501</c:v>
                </c:pt>
                <c:pt idx="3011">
                  <c:v>2.3165776030371998</c:v>
                </c:pt>
                <c:pt idx="3012">
                  <c:v>2.3165776030371799</c:v>
                </c:pt>
                <c:pt idx="3013">
                  <c:v>2.3165776030371901</c:v>
                </c:pt>
                <c:pt idx="3014">
                  <c:v>2.3165670333740902</c:v>
                </c:pt>
                <c:pt idx="3021">
                  <c:v>2.31657012148181</c:v>
                </c:pt>
                <c:pt idx="3022">
                  <c:v>2.31637382052687</c:v>
                </c:pt>
                <c:pt idx="3029">
                  <c:v>2.3163874442294001</c:v>
                </c:pt>
                <c:pt idx="3030">
                  <c:v>2.3163874442294001</c:v>
                </c:pt>
                <c:pt idx="3031">
                  <c:v>2.3163874442294001</c:v>
                </c:pt>
                <c:pt idx="3032">
                  <c:v>2.31638406112386</c:v>
                </c:pt>
                <c:pt idx="3033">
                  <c:v>2.3163217577284598</c:v>
                </c:pt>
                <c:pt idx="3034">
                  <c:v>2.3162190652125001</c:v>
                </c:pt>
                <c:pt idx="3035">
                  <c:v>2.3163217577284598</c:v>
                </c:pt>
                <c:pt idx="3036">
                  <c:v>2.31638406112386</c:v>
                </c:pt>
                <c:pt idx="3043">
                  <c:v>2.3164367621866</c:v>
                </c:pt>
                <c:pt idx="3044">
                  <c:v>2.3161000837585002</c:v>
                </c:pt>
                <c:pt idx="3052">
                  <c:v>2.3160507683343101</c:v>
                </c:pt>
                <c:pt idx="3053">
                  <c:v>2.3160507683343199</c:v>
                </c:pt>
                <c:pt idx="3054">
                  <c:v>2.3160507683343199</c:v>
                </c:pt>
                <c:pt idx="3055">
                  <c:v>2.3160337862281302</c:v>
                </c:pt>
                <c:pt idx="3062">
                  <c:v>2.31604211352666</c:v>
                </c:pt>
                <c:pt idx="3063">
                  <c:v>2.3162370739034701</c:v>
                </c:pt>
                <c:pt idx="3072">
                  <c:v>2.3162457268956498</c:v>
                </c:pt>
                <c:pt idx="3073">
                  <c:v>2.31624572689564</c:v>
                </c:pt>
                <c:pt idx="3074">
                  <c:v>2.31624308657925</c:v>
                </c:pt>
                <c:pt idx="3075">
                  <c:v>2.3161822375955698</c:v>
                </c:pt>
                <c:pt idx="3076">
                  <c:v>2.3160801105045299</c:v>
                </c:pt>
                <c:pt idx="3077">
                  <c:v>2.3161822375955698</c:v>
                </c:pt>
                <c:pt idx="3078">
                  <c:v>2.31624308657925</c:v>
                </c:pt>
                <c:pt idx="3085">
                  <c:v>2.3162427964723502</c:v>
                </c:pt>
                <c:pt idx="3086">
                  <c:v>2.3162137476919402</c:v>
                </c:pt>
                <c:pt idx="3093">
                  <c:v>2.3162166777314601</c:v>
                </c:pt>
                <c:pt idx="3094">
                  <c:v>2.3162166777314601</c:v>
                </c:pt>
                <c:pt idx="3095">
                  <c:v>2.3162166777314601</c:v>
                </c:pt>
                <c:pt idx="3096">
                  <c:v>2.3162140257393302</c:v>
                </c:pt>
                <c:pt idx="3097">
                  <c:v>2.31615315270342</c:v>
                </c:pt>
                <c:pt idx="3098">
                  <c:v>2.3160510158049399</c:v>
                </c:pt>
                <c:pt idx="3099">
                  <c:v>2.31615315270342</c:v>
                </c:pt>
                <c:pt idx="3100">
                  <c:v>2.3162140257393302</c:v>
                </c:pt>
                <c:pt idx="3107">
                  <c:v>2.3162153641940599</c:v>
                </c:pt>
                <c:pt idx="3108">
                  <c:v>2.3159504393013699</c:v>
                </c:pt>
                <c:pt idx="3116">
                  <c:v>2.3159710184093099</c:v>
                </c:pt>
                <c:pt idx="3117">
                  <c:v>2.3159710184093001</c:v>
                </c:pt>
                <c:pt idx="3118">
                  <c:v>2.3159710184093099</c:v>
                </c:pt>
                <c:pt idx="3119">
                  <c:v>2.31597240256409</c:v>
                </c:pt>
                <c:pt idx="3126">
                  <c:v>2.3159704609026699</c:v>
                </c:pt>
                <c:pt idx="3127">
                  <c:v>2.31597627140735</c:v>
                </c:pt>
                <c:pt idx="3133">
                  <c:v>2.3159768278617801</c:v>
                </c:pt>
                <c:pt idx="3134">
                  <c:v>2.3159768278617898</c:v>
                </c:pt>
                <c:pt idx="3135">
                  <c:v>2.3159768278617898</c:v>
                </c:pt>
                <c:pt idx="3136">
                  <c:v>2.3159768278617898</c:v>
                </c:pt>
                <c:pt idx="3137">
                  <c:v>2.3159714538421001</c:v>
                </c:pt>
                <c:pt idx="3144">
                  <c:v>2.3161420502585299</c:v>
                </c:pt>
                <c:pt idx="3145">
                  <c:v>2.3139592080562998</c:v>
                </c:pt>
                <c:pt idx="3153">
                  <c:v>2.3137938080957601</c:v>
                </c:pt>
                <c:pt idx="3154">
                  <c:v>2.3137938080957601</c:v>
                </c:pt>
                <c:pt idx="3155">
                  <c:v>2.3137937831143098</c:v>
                </c:pt>
                <c:pt idx="3156">
                  <c:v>2.3137395040781099</c:v>
                </c:pt>
                <c:pt idx="3157">
                  <c:v>2.3137937831143098</c:v>
                </c:pt>
                <c:pt idx="3164">
                  <c:v>2.3137938080957698</c:v>
                </c:pt>
                <c:pt idx="3173">
                  <c:v>2.3138207682719698</c:v>
                </c:pt>
                <c:pt idx="3174">
                  <c:v>2.3138207682719698</c:v>
                </c:pt>
                <c:pt idx="3175">
                  <c:v>2.3138075807049101</c:v>
                </c:pt>
                <c:pt idx="3182">
                  <c:v>2.3137253315649899</c:v>
                </c:pt>
                <c:pt idx="3183">
                  <c:v>2.3145751355498101</c:v>
                </c:pt>
                <c:pt idx="3192">
                  <c:v>2.3146705767014302</c:v>
                </c:pt>
                <c:pt idx="3193">
                  <c:v>2.3146705767014399</c:v>
                </c:pt>
                <c:pt idx="3194">
                  <c:v>2.31467057670142</c:v>
                </c:pt>
                <c:pt idx="3195">
                  <c:v>2.3146591185599399</c:v>
                </c:pt>
                <c:pt idx="3202">
                  <c:v>2.3146626555435899</c:v>
                </c:pt>
                <c:pt idx="3203">
                  <c:v>2.3146813042540302</c:v>
                </c:pt>
                <c:pt idx="3210">
                  <c:v>2.3146892279135902</c:v>
                </c:pt>
                <c:pt idx="3211">
                  <c:v>2.3146892279135902</c:v>
                </c:pt>
                <c:pt idx="3212">
                  <c:v>2.3146892279135902</c:v>
                </c:pt>
                <c:pt idx="3213">
                  <c:v>2.3146840974863698</c:v>
                </c:pt>
                <c:pt idx="3220">
                  <c:v>2.3146896947048199</c:v>
                </c:pt>
                <c:pt idx="3221">
                  <c:v>2.3147029622927202</c:v>
                </c:pt>
                <c:pt idx="3228">
                  <c:v>2.31470249477649</c:v>
                </c:pt>
                <c:pt idx="3229">
                  <c:v>2.31470249477649</c:v>
                </c:pt>
                <c:pt idx="3230">
                  <c:v>2.31470249477649</c:v>
                </c:pt>
                <c:pt idx="3231">
                  <c:v>2.3146995132857202</c:v>
                </c:pt>
                <c:pt idx="3232">
                  <c:v>2.3146379315893402</c:v>
                </c:pt>
                <c:pt idx="3233">
                  <c:v>2.3145351292396099</c:v>
                </c:pt>
                <c:pt idx="3234">
                  <c:v>2.3146379315893402</c:v>
                </c:pt>
                <c:pt idx="3235">
                  <c:v>2.3146995132857202</c:v>
                </c:pt>
                <c:pt idx="3242">
                  <c:v>2.3147035433703098</c:v>
                </c:pt>
                <c:pt idx="3243">
                  <c:v>2.3146477876459501</c:v>
                </c:pt>
                <c:pt idx="3251">
                  <c:v>2.3146467379448001</c:v>
                </c:pt>
                <c:pt idx="3252">
                  <c:v>2.3146467379448099</c:v>
                </c:pt>
                <c:pt idx="3253">
                  <c:v>2.3146467379448099</c:v>
                </c:pt>
                <c:pt idx="3254">
                  <c:v>2.3146366102892002</c:v>
                </c:pt>
                <c:pt idx="3261">
                  <c:v>2.3149904373030301</c:v>
                </c:pt>
                <c:pt idx="3262">
                  <c:v>2.3121752282316899</c:v>
                </c:pt>
                <c:pt idx="3270">
                  <c:v>2.3118313164104798</c:v>
                </c:pt>
                <c:pt idx="3271">
                  <c:v>2.31183131641047</c:v>
                </c:pt>
                <c:pt idx="3272">
                  <c:v>2.3118301405410402</c:v>
                </c:pt>
                <c:pt idx="3273">
                  <c:v>2.3117726244343402</c:v>
                </c:pt>
                <c:pt idx="3274">
                  <c:v>2.3118301405410402</c:v>
                </c:pt>
                <c:pt idx="3281">
                  <c:v>2.3118314522638399</c:v>
                </c:pt>
                <c:pt idx="3282">
                  <c:v>2.3118319410808699</c:v>
                </c:pt>
                <c:pt idx="3290">
                  <c:v>2.3118318052069999</c:v>
                </c:pt>
                <c:pt idx="3291">
                  <c:v>2.3118318052069999</c:v>
                </c:pt>
                <c:pt idx="3292">
                  <c:v>2.3117972132762401</c:v>
                </c:pt>
                <c:pt idx="3299">
                  <c:v>2.3118318052069902</c:v>
                </c:pt>
                <c:pt idx="3300">
                  <c:v>2.3119329681534002</c:v>
                </c:pt>
                <c:pt idx="3308">
                  <c:v>2.31186143881204</c:v>
                </c:pt>
                <c:pt idx="3309">
                  <c:v>2.3118464868667301</c:v>
                </c:pt>
                <c:pt idx="3316">
                  <c:v>2.3118414705866899</c:v>
                </c:pt>
                <c:pt idx="3317">
                  <c:v>2.3115758297005602</c:v>
                </c:pt>
                <c:pt idx="3325">
                  <c:v>2.3116563077985801</c:v>
                </c:pt>
                <c:pt idx="3326">
                  <c:v>2.3116563077985899</c:v>
                </c:pt>
                <c:pt idx="3327">
                  <c:v>2.3116563077985699</c:v>
                </c:pt>
                <c:pt idx="3328">
                  <c:v>2.3116593950801598</c:v>
                </c:pt>
                <c:pt idx="3335">
                  <c:v>2.3116563077985801</c:v>
                </c:pt>
                <c:pt idx="3344">
                  <c:v>2.31166309066408</c:v>
                </c:pt>
                <c:pt idx="3345">
                  <c:v>2.3116630906641</c:v>
                </c:pt>
                <c:pt idx="3346">
                  <c:v>2.3116628972437101</c:v>
                </c:pt>
                <c:pt idx="3347">
                  <c:v>2.31160968149117</c:v>
                </c:pt>
                <c:pt idx="3348">
                  <c:v>2.3116628972436999</c:v>
                </c:pt>
                <c:pt idx="3355">
                  <c:v>2.3116630906640898</c:v>
                </c:pt>
                <c:pt idx="3363">
                  <c:v>2.3116176219075402</c:v>
                </c:pt>
                <c:pt idx="3364">
                  <c:v>2.31161762190753</c:v>
                </c:pt>
                <c:pt idx="3365">
                  <c:v>2.3116176219075402</c:v>
                </c:pt>
                <c:pt idx="3366">
                  <c:v>2.3116158783417999</c:v>
                </c:pt>
                <c:pt idx="3367">
                  <c:v>2.3115590848644199</c:v>
                </c:pt>
                <c:pt idx="3368">
                  <c:v>2.3116158783417902</c:v>
                </c:pt>
                <c:pt idx="3375">
                  <c:v>2.3116176219075402</c:v>
                </c:pt>
                <c:pt idx="3384">
                  <c:v>2.3116176219075499</c:v>
                </c:pt>
                <c:pt idx="3385">
                  <c:v>2.3116176219075402</c:v>
                </c:pt>
                <c:pt idx="3386">
                  <c:v>2.31158164893258</c:v>
                </c:pt>
                <c:pt idx="3393">
                  <c:v>2.31160636706606</c:v>
                </c:pt>
                <c:pt idx="3394">
                  <c:v>2.31158550902992</c:v>
                </c:pt>
                <c:pt idx="3402">
                  <c:v>2.3115967891970501</c:v>
                </c:pt>
                <c:pt idx="3403">
                  <c:v>2.3115967891970399</c:v>
                </c:pt>
                <c:pt idx="3404">
                  <c:v>2.3115883118918701</c:v>
                </c:pt>
                <c:pt idx="3411">
                  <c:v>2.3115778478579498</c:v>
                </c:pt>
                <c:pt idx="3412">
                  <c:v>2.3115444930659401</c:v>
                </c:pt>
                <c:pt idx="3420">
                  <c:v>2.3115735389788399</c:v>
                </c:pt>
                <c:pt idx="3421">
                  <c:v>2.3115735389788399</c:v>
                </c:pt>
                <c:pt idx="3422">
                  <c:v>2.3115735389788399</c:v>
                </c:pt>
                <c:pt idx="3423">
                  <c:v>2.3115732255564301</c:v>
                </c:pt>
                <c:pt idx="3430">
                  <c:v>2.3115735389788399</c:v>
                </c:pt>
                <c:pt idx="3439">
                  <c:v>2.31106691449869</c:v>
                </c:pt>
                <c:pt idx="3440">
                  <c:v>2.31106691449867</c:v>
                </c:pt>
                <c:pt idx="3441">
                  <c:v>2.3110423461340499</c:v>
                </c:pt>
                <c:pt idx="3448">
                  <c:v>2.31107191703637</c:v>
                </c:pt>
                <c:pt idx="3449">
                  <c:v>2.3110714192859301</c:v>
                </c:pt>
                <c:pt idx="3457">
                  <c:v>2.3110664178020799</c:v>
                </c:pt>
                <c:pt idx="3458">
                  <c:v>2.31105829991199</c:v>
                </c:pt>
                <c:pt idx="3465">
                  <c:v>2.3110588619685299</c:v>
                </c:pt>
                <c:pt idx="3466">
                  <c:v>2.31105703424072</c:v>
                </c:pt>
                <c:pt idx="3473">
                  <c:v>2.3110645917399699</c:v>
                </c:pt>
                <c:pt idx="3474">
                  <c:v>2.3110645917399699</c:v>
                </c:pt>
                <c:pt idx="3475">
                  <c:v>2.3110645917399602</c:v>
                </c:pt>
                <c:pt idx="3476">
                  <c:v>2.3110599023162899</c:v>
                </c:pt>
                <c:pt idx="3483">
                  <c:v>2.31106494153246</c:v>
                </c:pt>
                <c:pt idx="3484">
                  <c:v>2.3110539263564398</c:v>
                </c:pt>
                <c:pt idx="3492">
                  <c:v>2.3110535770240701</c:v>
                </c:pt>
                <c:pt idx="3493">
                  <c:v>2.3110535770240701</c:v>
                </c:pt>
                <c:pt idx="3494">
                  <c:v>2.31103007983255</c:v>
                </c:pt>
                <c:pt idx="3501">
                  <c:v>2.3110461046094399</c:v>
                </c:pt>
                <c:pt idx="3502">
                  <c:v>2.31123887616581</c:v>
                </c:pt>
                <c:pt idx="3510">
                  <c:v>2.3112159137280401</c:v>
                </c:pt>
                <c:pt idx="3511">
                  <c:v>2.3112159137280401</c:v>
                </c:pt>
                <c:pt idx="3512">
                  <c:v>2.3111999736358402</c:v>
                </c:pt>
                <c:pt idx="3519">
                  <c:v>2.3112159137280499</c:v>
                </c:pt>
                <c:pt idx="3520">
                  <c:v>2.31116136074065</c:v>
                </c:pt>
                <c:pt idx="3528">
                  <c:v>2.3111301552633199</c:v>
                </c:pt>
                <c:pt idx="3529">
                  <c:v>2.3111240283549099</c:v>
                </c:pt>
                <c:pt idx="3536">
                  <c:v>2.31125198109928</c:v>
                </c:pt>
                <c:pt idx="3537">
                  <c:v>2.31037567363038</c:v>
                </c:pt>
                <c:pt idx="3546">
                  <c:v>2.31032822812859</c:v>
                </c:pt>
                <c:pt idx="3547">
                  <c:v>2.3103282281285802</c:v>
                </c:pt>
                <c:pt idx="3548">
                  <c:v>2.3103282281285802</c:v>
                </c:pt>
                <c:pt idx="3549">
                  <c:v>2.3103225366970501</c:v>
                </c:pt>
                <c:pt idx="3556">
                  <c:v>2.31032745798935</c:v>
                </c:pt>
                <c:pt idx="3557">
                  <c:v>2.3103307633271402</c:v>
                </c:pt>
                <c:pt idx="3565">
                  <c:v>2.3103315358021099</c:v>
                </c:pt>
                <c:pt idx="3566">
                  <c:v>2.3103315358021002</c:v>
                </c:pt>
                <c:pt idx="3567">
                  <c:v>2.3103152877655901</c:v>
                </c:pt>
                <c:pt idx="3574">
                  <c:v>2.3103530637099001</c:v>
                </c:pt>
                <c:pt idx="3575">
                  <c:v>2.3102775510613101</c:v>
                </c:pt>
                <c:pt idx="3583">
                  <c:v>2.31024803118724</c:v>
                </c:pt>
                <c:pt idx="3584">
                  <c:v>2.3102441937140101</c:v>
                </c:pt>
                <c:pt idx="3591">
                  <c:v>2.3102536298657501</c:v>
                </c:pt>
                <c:pt idx="3592">
                  <c:v>2.3102452423872499</c:v>
                </c:pt>
                <c:pt idx="3601">
                  <c:v>2.31023964304873</c:v>
                </c:pt>
                <c:pt idx="3602">
                  <c:v>2.31023964304873</c:v>
                </c:pt>
                <c:pt idx="3603">
                  <c:v>2.31023964304873</c:v>
                </c:pt>
                <c:pt idx="3604">
                  <c:v>2.31022590721782</c:v>
                </c:pt>
                <c:pt idx="3611">
                  <c:v>2.3102435266960399</c:v>
                </c:pt>
                <c:pt idx="3612">
                  <c:v>2.31022705393177</c:v>
                </c:pt>
                <c:pt idx="3621">
                  <c:v>2.3102231683500198</c:v>
                </c:pt>
                <c:pt idx="3622">
                  <c:v>2.3102231683500198</c:v>
                </c:pt>
                <c:pt idx="3623">
                  <c:v>2.3102231683500101</c:v>
                </c:pt>
                <c:pt idx="3624">
                  <c:v>2.3102078211223001</c:v>
                </c:pt>
                <c:pt idx="3631">
                  <c:v>2.3102149964293002</c:v>
                </c:pt>
                <c:pt idx="3632">
                  <c:v>2.3102006365790801</c:v>
                </c:pt>
                <c:pt idx="3639">
                  <c:v>2.3102088106980401</c:v>
                </c:pt>
                <c:pt idx="3640">
                  <c:v>2.3102088106980401</c:v>
                </c:pt>
                <c:pt idx="3641">
                  <c:v>2.3102088106980498</c:v>
                </c:pt>
                <c:pt idx="3642">
                  <c:v>2.3102060170730301</c:v>
                </c:pt>
                <c:pt idx="3643">
                  <c:v>2.31015158766178</c:v>
                </c:pt>
                <c:pt idx="3644">
                  <c:v>2.3100610645847501</c:v>
                </c:pt>
                <c:pt idx="3645">
                  <c:v>2.3101515876617902</c:v>
                </c:pt>
                <c:pt idx="3646">
                  <c:v>2.3102060170730301</c:v>
                </c:pt>
                <c:pt idx="3653">
                  <c:v>2.3102088106980498</c:v>
                </c:pt>
                <c:pt idx="3660">
                  <c:v>2.3102423663298901</c:v>
                </c:pt>
                <c:pt idx="3661">
                  <c:v>2.3102423663298901</c:v>
                </c:pt>
                <c:pt idx="3662">
                  <c:v>2.3102423663298799</c:v>
                </c:pt>
                <c:pt idx="3663">
                  <c:v>2.3102423663298901</c:v>
                </c:pt>
                <c:pt idx="3664">
                  <c:v>2.3102423663298901</c:v>
                </c:pt>
                <c:pt idx="3665">
                  <c:v>2.3102423663298999</c:v>
                </c:pt>
                <c:pt idx="3666">
                  <c:v>2.3102423663298799</c:v>
                </c:pt>
                <c:pt idx="3667">
                  <c:v>2.3102423663298799</c:v>
                </c:pt>
                <c:pt idx="3668">
                  <c:v>2.3102906856897101</c:v>
                </c:pt>
                <c:pt idx="3669">
                  <c:v>2.31027109588933</c:v>
                </c:pt>
                <c:pt idx="3670">
                  <c:v>2.3102906856897198</c:v>
                </c:pt>
                <c:pt idx="3671">
                  <c:v>2.31027109588933</c:v>
                </c:pt>
                <c:pt idx="3672">
                  <c:v>2.3102906856896999</c:v>
                </c:pt>
                <c:pt idx="3673">
                  <c:v>2.31027109588933</c:v>
                </c:pt>
                <c:pt idx="3674">
                  <c:v>2.3102906856897101</c:v>
                </c:pt>
                <c:pt idx="3675">
                  <c:v>2.31027109588933</c:v>
                </c:pt>
                <c:pt idx="3676">
                  <c:v>2.3102906856897101</c:v>
                </c:pt>
                <c:pt idx="3677">
                  <c:v>2.31027109588933</c:v>
                </c:pt>
                <c:pt idx="3678">
                  <c:v>2.3102906856897101</c:v>
                </c:pt>
                <c:pt idx="3679">
                  <c:v>2.31027109588933</c:v>
                </c:pt>
                <c:pt idx="3680">
                  <c:v>2.3102906856897101</c:v>
                </c:pt>
                <c:pt idx="3681">
                  <c:v>2.3102710958893402</c:v>
                </c:pt>
                <c:pt idx="3688">
                  <c:v>2.3102423663298799</c:v>
                </c:pt>
                <c:pt idx="3693">
                  <c:v>2.31025867656161</c:v>
                </c:pt>
                <c:pt idx="3694">
                  <c:v>2.3102586765616002</c:v>
                </c:pt>
                <c:pt idx="3695">
                  <c:v>2.31024709268344</c:v>
                </c:pt>
                <c:pt idx="3702">
                  <c:v>2.3102587155231502</c:v>
                </c:pt>
                <c:pt idx="3703">
                  <c:v>2.31028447344511</c:v>
                </c:pt>
                <c:pt idx="3709">
                  <c:v>2.3102844331940098</c:v>
                </c:pt>
                <c:pt idx="3710">
                  <c:v>2.31028443319402</c:v>
                </c:pt>
                <c:pt idx="3711">
                  <c:v>2.3102844331940098</c:v>
                </c:pt>
                <c:pt idx="3712">
                  <c:v>2.31028443319402</c:v>
                </c:pt>
                <c:pt idx="3713">
                  <c:v>2.3102840761833301</c:v>
                </c:pt>
                <c:pt idx="3714">
                  <c:v>2.31028741979061</c:v>
                </c:pt>
                <c:pt idx="3715">
                  <c:v>2.3102959879468701</c:v>
                </c:pt>
                <c:pt idx="3716">
                  <c:v>2.3102874197905998</c:v>
                </c:pt>
                <c:pt idx="3717">
                  <c:v>2.3102840761833399</c:v>
                </c:pt>
                <c:pt idx="3724">
                  <c:v>2.31028443319402</c:v>
                </c:pt>
                <c:pt idx="3729">
                  <c:v>2.31028836839165</c:v>
                </c:pt>
                <c:pt idx="3730">
                  <c:v>2.3102883683916402</c:v>
                </c:pt>
                <c:pt idx="3731">
                  <c:v>2.3102883683916402</c:v>
                </c:pt>
                <c:pt idx="3732">
                  <c:v>2.3102805833798699</c:v>
                </c:pt>
                <c:pt idx="3739">
                  <c:v>2.31029332499687</c:v>
                </c:pt>
                <c:pt idx="3740">
                  <c:v>2.3103425686861301</c:v>
                </c:pt>
                <c:pt idx="3748">
                  <c:v>2.3103376042536898</c:v>
                </c:pt>
                <c:pt idx="3749">
                  <c:v>2.3103376042537001</c:v>
                </c:pt>
                <c:pt idx="3750">
                  <c:v>2.31032445988706</c:v>
                </c:pt>
                <c:pt idx="3757">
                  <c:v>2.3103416704124098</c:v>
                </c:pt>
                <c:pt idx="3758">
                  <c:v>2.31034608107564</c:v>
                </c:pt>
                <c:pt idx="3767">
                  <c:v>2.31033141335794</c:v>
                </c:pt>
                <c:pt idx="3768">
                  <c:v>2.31033141335794</c:v>
                </c:pt>
                <c:pt idx="3769">
                  <c:v>2.31033141335794</c:v>
                </c:pt>
                <c:pt idx="3770">
                  <c:v>2.3103293832527001</c:v>
                </c:pt>
                <c:pt idx="3777">
                  <c:v>2.31033141335794</c:v>
                </c:pt>
                <c:pt idx="3786">
                  <c:v>2.31025214587449</c:v>
                </c:pt>
                <c:pt idx="3787">
                  <c:v>2.31025214587449</c:v>
                </c:pt>
                <c:pt idx="3788">
                  <c:v>2.3102245564353501</c:v>
                </c:pt>
                <c:pt idx="3795">
                  <c:v>2.31024524143259</c:v>
                </c:pt>
                <c:pt idx="3796">
                  <c:v>2.3099131500533101</c:v>
                </c:pt>
                <c:pt idx="3803">
                  <c:v>2.30995660808557</c:v>
                </c:pt>
                <c:pt idx="3804">
                  <c:v>2.3099566080855798</c:v>
                </c:pt>
                <c:pt idx="3805">
                  <c:v>2.3099566080855798</c:v>
                </c:pt>
                <c:pt idx="3806">
                  <c:v>2.3099548256660798</c:v>
                </c:pt>
                <c:pt idx="3807">
                  <c:v>2.3099468515143902</c:v>
                </c:pt>
                <c:pt idx="3808">
                  <c:v>2.3099368205958601</c:v>
                </c:pt>
                <c:pt idx="3809">
                  <c:v>2.3099278953045999</c:v>
                </c:pt>
                <c:pt idx="3810">
                  <c:v>2.3099368205958699</c:v>
                </c:pt>
                <c:pt idx="3811">
                  <c:v>2.3099468515143902</c:v>
                </c:pt>
                <c:pt idx="3812">
                  <c:v>2.3099548256660798</c:v>
                </c:pt>
                <c:pt idx="3819">
                  <c:v>2.3099522661088701</c:v>
                </c:pt>
                <c:pt idx="3820">
                  <c:v>2.3099225300788802</c:v>
                </c:pt>
                <c:pt idx="3827">
                  <c:v>2.30992686855538</c:v>
                </c:pt>
                <c:pt idx="3828">
                  <c:v>2.3099268685553902</c:v>
                </c:pt>
                <c:pt idx="3829">
                  <c:v>2.3099268685553902</c:v>
                </c:pt>
                <c:pt idx="3830">
                  <c:v>2.30992686855538</c:v>
                </c:pt>
                <c:pt idx="3831">
                  <c:v>2.3099265391547301</c:v>
                </c:pt>
                <c:pt idx="3832">
                  <c:v>2.3099268464120399</c:v>
                </c:pt>
                <c:pt idx="3833">
                  <c:v>2.3099301222849302</c:v>
                </c:pt>
                <c:pt idx="3834">
                  <c:v>2.3099359072421501</c:v>
                </c:pt>
                <c:pt idx="3835">
                  <c:v>2.30993012228492</c:v>
                </c:pt>
                <c:pt idx="3836">
                  <c:v>2.3099268464120399</c:v>
                </c:pt>
                <c:pt idx="3837">
                  <c:v>2.3099265391547501</c:v>
                </c:pt>
                <c:pt idx="3844">
                  <c:v>2.3099268685554</c:v>
                </c:pt>
                <c:pt idx="3853">
                  <c:v>2.3098721748402098</c:v>
                </c:pt>
                <c:pt idx="3854">
                  <c:v>2.30984570738815</c:v>
                </c:pt>
                <c:pt idx="3861">
                  <c:v>2.3098760466307802</c:v>
                </c:pt>
                <c:pt idx="3862">
                  <c:v>2.3100160334200299</c:v>
                </c:pt>
                <c:pt idx="3869">
                  <c:v>2.3099935157032299</c:v>
                </c:pt>
                <c:pt idx="3870">
                  <c:v>2.3099935157032201</c:v>
                </c:pt>
                <c:pt idx="3871">
                  <c:v>2.3099935157032299</c:v>
                </c:pt>
                <c:pt idx="3872">
                  <c:v>2.3099932534870802</c:v>
                </c:pt>
                <c:pt idx="3873">
                  <c:v>2.3099468793699902</c:v>
                </c:pt>
                <c:pt idx="3874">
                  <c:v>2.30999325348707</c:v>
                </c:pt>
                <c:pt idx="3881">
                  <c:v>2.30999396393113</c:v>
                </c:pt>
                <c:pt idx="3882">
                  <c:v>2.3099586207140401</c:v>
                </c:pt>
                <c:pt idx="3890">
                  <c:v>2.3099581714006399</c:v>
                </c:pt>
                <c:pt idx="3891">
                  <c:v>2.3099581714006399</c:v>
                </c:pt>
                <c:pt idx="3892">
                  <c:v>2.3099574195504</c:v>
                </c:pt>
                <c:pt idx="3893">
                  <c:v>2.3099096842407101</c:v>
                </c:pt>
                <c:pt idx="3894">
                  <c:v>2.30995741955042</c:v>
                </c:pt>
                <c:pt idx="3901">
                  <c:v>2.3099821740406501</c:v>
                </c:pt>
                <c:pt idx="3902">
                  <c:v>2.3098482690051299</c:v>
                </c:pt>
                <c:pt idx="3911">
                  <c:v>2.30982428580465</c:v>
                </c:pt>
                <c:pt idx="3912">
                  <c:v>2.30982428580465</c:v>
                </c:pt>
                <c:pt idx="3913">
                  <c:v>2.30982428580465</c:v>
                </c:pt>
                <c:pt idx="3914">
                  <c:v>2.3098123161282298</c:v>
                </c:pt>
                <c:pt idx="3921">
                  <c:v>2.30983370724653</c:v>
                </c:pt>
                <c:pt idx="3922">
                  <c:v>2.30972670208015</c:v>
                </c:pt>
                <c:pt idx="3930">
                  <c:v>2.3097172752238802</c:v>
                </c:pt>
                <c:pt idx="3931">
                  <c:v>2.3097172752238802</c:v>
                </c:pt>
                <c:pt idx="3932">
                  <c:v>2.3097018291935201</c:v>
                </c:pt>
                <c:pt idx="3939">
                  <c:v>2.30973951361289</c:v>
                </c:pt>
                <c:pt idx="3940">
                  <c:v>2.3096802642856602</c:v>
                </c:pt>
                <c:pt idx="3947">
                  <c:v>2.3096580214900202</c:v>
                </c:pt>
                <c:pt idx="3948">
                  <c:v>2.3096580214900002</c:v>
                </c:pt>
                <c:pt idx="3949">
                  <c:v>2.3096580214900202</c:v>
                </c:pt>
                <c:pt idx="3950">
                  <c:v>2.3096572309902199</c:v>
                </c:pt>
                <c:pt idx="3951">
                  <c:v>2.30965057266447</c:v>
                </c:pt>
                <c:pt idx="3952">
                  <c:v>2.3096416103903898</c:v>
                </c:pt>
                <c:pt idx="3953">
                  <c:v>2.30965057266447</c:v>
                </c:pt>
                <c:pt idx="3954">
                  <c:v>2.3096572309902301</c:v>
                </c:pt>
                <c:pt idx="3961">
                  <c:v>2.3096585126374301</c:v>
                </c:pt>
                <c:pt idx="3962">
                  <c:v>2.3096600941182501</c:v>
                </c:pt>
                <c:pt idx="3970">
                  <c:v>2.3096596030241399</c:v>
                </c:pt>
                <c:pt idx="3971">
                  <c:v>2.30962592076893</c:v>
                </c:pt>
                <c:pt idx="3978">
                  <c:v>2.3096682945542599</c:v>
                </c:pt>
                <c:pt idx="3979">
                  <c:v>2.3095200295165599</c:v>
                </c:pt>
                <c:pt idx="3986">
                  <c:v>2.30952113734303</c:v>
                </c:pt>
                <c:pt idx="3987">
                  <c:v>2.3095211373430402</c:v>
                </c:pt>
                <c:pt idx="3988">
                  <c:v>2.3095211373430402</c:v>
                </c:pt>
                <c:pt idx="3989">
                  <c:v>2.3095192048054001</c:v>
                </c:pt>
                <c:pt idx="3996">
                  <c:v>2.30952113734303</c:v>
                </c:pt>
                <c:pt idx="4005">
                  <c:v>2.30952125611805</c:v>
                </c:pt>
                <c:pt idx="4006">
                  <c:v>2.3095212561180598</c:v>
                </c:pt>
                <c:pt idx="4007">
                  <c:v>2.30952125611805</c:v>
                </c:pt>
                <c:pt idx="4008">
                  <c:v>2.3095181242676999</c:v>
                </c:pt>
                <c:pt idx="4015">
                  <c:v>2.3095210994205599</c:v>
                </c:pt>
                <c:pt idx="4016">
                  <c:v>2.3094899973812102</c:v>
                </c:pt>
                <c:pt idx="4024">
                  <c:v>2.30949015436661</c:v>
                </c:pt>
                <c:pt idx="4025">
                  <c:v>2.30949015436661</c:v>
                </c:pt>
                <c:pt idx="4026">
                  <c:v>2.3094771245775698</c:v>
                </c:pt>
                <c:pt idx="4033">
                  <c:v>2.30949177841944</c:v>
                </c:pt>
                <c:pt idx="4034">
                  <c:v>2.3094833207402798</c:v>
                </c:pt>
                <c:pt idx="4040">
                  <c:v>2.3094816956053301</c:v>
                </c:pt>
                <c:pt idx="4041">
                  <c:v>2.3094816956053301</c:v>
                </c:pt>
                <c:pt idx="4042">
                  <c:v>2.3094816956053301</c:v>
                </c:pt>
                <c:pt idx="4043">
                  <c:v>2.3094816956053301</c:v>
                </c:pt>
                <c:pt idx="4044">
                  <c:v>2.30948066083084</c:v>
                </c:pt>
                <c:pt idx="4045">
                  <c:v>2.30947081029431</c:v>
                </c:pt>
                <c:pt idx="4046">
                  <c:v>2.30945539937143</c:v>
                </c:pt>
                <c:pt idx="4047">
                  <c:v>2.3094396611096299</c:v>
                </c:pt>
                <c:pt idx="4048">
                  <c:v>2.30945539937143</c:v>
                </c:pt>
                <c:pt idx="4049">
                  <c:v>2.3094708102943202</c:v>
                </c:pt>
                <c:pt idx="4050">
                  <c:v>2.3094806608308498</c:v>
                </c:pt>
                <c:pt idx="4057">
                  <c:v>2.3094816956053301</c:v>
                </c:pt>
                <c:pt idx="4062">
                  <c:v>2.3095165619691298</c:v>
                </c:pt>
                <c:pt idx="4063">
                  <c:v>2.30951656196914</c:v>
                </c:pt>
                <c:pt idx="4064">
                  <c:v>2.3095165619691298</c:v>
                </c:pt>
                <c:pt idx="4065">
                  <c:v>2.30951491664745</c:v>
                </c:pt>
                <c:pt idx="4072">
                  <c:v>2.3100469308242002</c:v>
                </c:pt>
                <c:pt idx="4073">
                  <c:v>2.3088978351687701</c:v>
                </c:pt>
                <c:pt idx="4083">
                  <c:v>2.3083680175033301</c:v>
                </c:pt>
                <c:pt idx="4084">
                  <c:v>2.3083680175033301</c:v>
                </c:pt>
                <c:pt idx="4085">
                  <c:v>2.3083634106728099</c:v>
                </c:pt>
                <c:pt idx="4092">
                  <c:v>2.30836786061889</c:v>
                </c:pt>
                <c:pt idx="4093">
                  <c:v>2.3083774155150101</c:v>
                </c:pt>
                <c:pt idx="4099">
                  <c:v>2.3083775724946198</c:v>
                </c:pt>
                <c:pt idx="4100">
                  <c:v>2.30837757249463</c:v>
                </c:pt>
                <c:pt idx="4101">
                  <c:v>2.3083775724946198</c:v>
                </c:pt>
                <c:pt idx="4102">
                  <c:v>2.3083775724946198</c:v>
                </c:pt>
                <c:pt idx="4103">
                  <c:v>2.30837713993325</c:v>
                </c:pt>
                <c:pt idx="4104">
                  <c:v>2.3083685288098801</c:v>
                </c:pt>
                <c:pt idx="4105">
                  <c:v>2.3083536127762199</c:v>
                </c:pt>
                <c:pt idx="4106">
                  <c:v>2.3083376649224698</c:v>
                </c:pt>
                <c:pt idx="4107">
                  <c:v>2.3083536127762199</c:v>
                </c:pt>
                <c:pt idx="4108">
                  <c:v>2.3083685288098699</c:v>
                </c:pt>
                <c:pt idx="4109">
                  <c:v>2.30837713993325</c:v>
                </c:pt>
                <c:pt idx="4116">
                  <c:v>2.3083775724946198</c:v>
                </c:pt>
                <c:pt idx="4121">
                  <c:v>2.3083708855431202</c:v>
                </c:pt>
                <c:pt idx="4122">
                  <c:v>2.3083708855431202</c:v>
                </c:pt>
                <c:pt idx="4123">
                  <c:v>2.30837088554313</c:v>
                </c:pt>
                <c:pt idx="4124">
                  <c:v>2.30836576554091</c:v>
                </c:pt>
                <c:pt idx="4131">
                  <c:v>2.3083733974823</c:v>
                </c:pt>
                <c:pt idx="4132">
                  <c:v>2.3084215627584399</c:v>
                </c:pt>
                <c:pt idx="4140">
                  <c:v>2.30841904971629</c:v>
                </c:pt>
                <c:pt idx="4141">
                  <c:v>2.30841904971629</c:v>
                </c:pt>
                <c:pt idx="4142">
                  <c:v>2.3083818155874898</c:v>
                </c:pt>
                <c:pt idx="4149">
                  <c:v>2.30834966826585</c:v>
                </c:pt>
                <c:pt idx="4150">
                  <c:v>2.3088910289095401</c:v>
                </c:pt>
                <c:pt idx="4159">
                  <c:v>2.3089604180480201</c:v>
                </c:pt>
                <c:pt idx="4160">
                  <c:v>2.3089604180480201</c:v>
                </c:pt>
                <c:pt idx="4161">
                  <c:v>2.3089604180480201</c:v>
                </c:pt>
                <c:pt idx="4162">
                  <c:v>2.3089507577769601</c:v>
                </c:pt>
                <c:pt idx="4169">
                  <c:v>2.3090171349690598</c:v>
                </c:pt>
                <c:pt idx="4170">
                  <c:v>2.3091109562577601</c:v>
                </c:pt>
                <c:pt idx="4178">
                  <c:v>2.3090549257135198</c:v>
                </c:pt>
                <c:pt idx="4179">
                  <c:v>2.3090549257135198</c:v>
                </c:pt>
                <c:pt idx="4180">
                  <c:v>2.3090549257135198</c:v>
                </c:pt>
                <c:pt idx="4181">
                  <c:v>2.30905300092595</c:v>
                </c:pt>
                <c:pt idx="4188">
                  <c:v>2.3090556798952901</c:v>
                </c:pt>
                <c:pt idx="4189">
                  <c:v>2.3091477847682098</c:v>
                </c:pt>
                <c:pt idx="4198">
                  <c:v>2.3091226148441901</c:v>
                </c:pt>
                <c:pt idx="4199">
                  <c:v>2.3091178588232499</c:v>
                </c:pt>
                <c:pt idx="4206">
                  <c:v>2.3091237723984799</c:v>
                </c:pt>
                <c:pt idx="4207">
                  <c:v>2.30911715080632</c:v>
                </c:pt>
                <c:pt idx="4215">
                  <c:v>2.3091159931946801</c:v>
                </c:pt>
                <c:pt idx="4216">
                  <c:v>2.3091159931946801</c:v>
                </c:pt>
                <c:pt idx="4217">
                  <c:v>2.3090853811099898</c:v>
                </c:pt>
                <c:pt idx="4224">
                  <c:v>2.3091956500349302</c:v>
                </c:pt>
                <c:pt idx="4225">
                  <c:v>2.3091837857816899</c:v>
                </c:pt>
                <c:pt idx="4232">
                  <c:v>2.3091041073455498</c:v>
                </c:pt>
                <c:pt idx="4233">
                  <c:v>2.30910410734556</c:v>
                </c:pt>
                <c:pt idx="4234">
                  <c:v>2.3091041073455498</c:v>
                </c:pt>
                <c:pt idx="4235">
                  <c:v>2.30910263275439</c:v>
                </c:pt>
                <c:pt idx="4242">
                  <c:v>2.30910410734556</c:v>
                </c:pt>
                <c:pt idx="4251">
                  <c:v>2.3090790298171302</c:v>
                </c:pt>
                <c:pt idx="4252">
                  <c:v>2.3090715611333299</c:v>
                </c:pt>
                <c:pt idx="4259">
                  <c:v>2.3090961287687701</c:v>
                </c:pt>
                <c:pt idx="4260">
                  <c:v>2.3091387157097998</c:v>
                </c:pt>
                <c:pt idx="4269">
                  <c:v>2.30912160131584</c:v>
                </c:pt>
                <c:pt idx="4270">
                  <c:v>2.3090984512230102</c:v>
                </c:pt>
                <c:pt idx="4277">
                  <c:v>2.3091239150659399</c:v>
                </c:pt>
                <c:pt idx="4278">
                  <c:v>2.3091294177412598</c:v>
                </c:pt>
                <c:pt idx="4285">
                  <c:v>2.30912710174427</c:v>
                </c:pt>
                <c:pt idx="4286">
                  <c:v>2.30912710174427</c:v>
                </c:pt>
                <c:pt idx="4287">
                  <c:v>2.30912710174427</c:v>
                </c:pt>
                <c:pt idx="4288">
                  <c:v>2.3091259984544599</c:v>
                </c:pt>
                <c:pt idx="4289">
                  <c:v>2.3090776668547601</c:v>
                </c:pt>
                <c:pt idx="4290">
                  <c:v>2.3091259984544501</c:v>
                </c:pt>
                <c:pt idx="4297">
                  <c:v>2.3091466729704799</c:v>
                </c:pt>
                <c:pt idx="4298">
                  <c:v>2.3092344158168299</c:v>
                </c:pt>
                <c:pt idx="4307">
                  <c:v>2.3091771832644401</c:v>
                </c:pt>
                <c:pt idx="4308">
                  <c:v>2.30917356219146</c:v>
                </c:pt>
                <c:pt idx="4315">
                  <c:v>2.3089005020714799</c:v>
                </c:pt>
                <c:pt idx="4316">
                  <c:v>2.3061912999524901</c:v>
                </c:pt>
                <c:pt idx="4325">
                  <c:v>2.3064426788972798</c:v>
                </c:pt>
                <c:pt idx="4326">
                  <c:v>2.30644267889729</c:v>
                </c:pt>
                <c:pt idx="4327">
                  <c:v>2.3064426788972701</c:v>
                </c:pt>
                <c:pt idx="4328">
                  <c:v>2.3064400932605702</c:v>
                </c:pt>
                <c:pt idx="4329">
                  <c:v>2.3063904891453801</c:v>
                </c:pt>
                <c:pt idx="4330">
                  <c:v>2.30630837941934</c:v>
                </c:pt>
                <c:pt idx="4331">
                  <c:v>2.3063904891453602</c:v>
                </c:pt>
                <c:pt idx="4332">
                  <c:v>2.30644009326058</c:v>
                </c:pt>
                <c:pt idx="4339">
                  <c:v>2.30644295438981</c:v>
                </c:pt>
                <c:pt idx="4340">
                  <c:v>2.3064407359783101</c:v>
                </c:pt>
                <c:pt idx="4348">
                  <c:v>2.30644046032053</c:v>
                </c:pt>
                <c:pt idx="4349">
                  <c:v>2.3064404603205202</c:v>
                </c:pt>
                <c:pt idx="4350">
                  <c:v>2.3064187834985299</c:v>
                </c:pt>
                <c:pt idx="4357">
                  <c:v>2.30649486532135</c:v>
                </c:pt>
                <c:pt idx="4358">
                  <c:v>2.3066260080213801</c:v>
                </c:pt>
                <c:pt idx="4367">
                  <c:v>2.3065715737552202</c:v>
                </c:pt>
                <c:pt idx="4368">
                  <c:v>2.3065628730470098</c:v>
                </c:pt>
                <c:pt idx="4375">
                  <c:v>2.3065953704470101</c:v>
                </c:pt>
                <c:pt idx="4376">
                  <c:v>2.30659540317719</c:v>
                </c:pt>
                <c:pt idx="4385">
                  <c:v>2.3065715973938001</c:v>
                </c:pt>
                <c:pt idx="4386">
                  <c:v>2.3065715973938099</c:v>
                </c:pt>
                <c:pt idx="4387">
                  <c:v>2.3065715973938099</c:v>
                </c:pt>
                <c:pt idx="4388">
                  <c:v>2.3065699868910499</c:v>
                </c:pt>
                <c:pt idx="4395">
                  <c:v>2.3065715973938099</c:v>
                </c:pt>
                <c:pt idx="4404">
                  <c:v>2.3065451324672201</c:v>
                </c:pt>
                <c:pt idx="4405">
                  <c:v>2.3065391558992498</c:v>
                </c:pt>
                <c:pt idx="4412">
                  <c:v>2.3065413528133099</c:v>
                </c:pt>
                <c:pt idx="4413">
                  <c:v>2.3065590044025601</c:v>
                </c:pt>
                <c:pt idx="4420">
                  <c:v>2.3065627846065402</c:v>
                </c:pt>
                <c:pt idx="4421">
                  <c:v>2.30656278460655</c:v>
                </c:pt>
                <c:pt idx="4422">
                  <c:v>2.30656278460655</c:v>
                </c:pt>
                <c:pt idx="4423">
                  <c:v>2.30656049572239</c:v>
                </c:pt>
                <c:pt idx="4424">
                  <c:v>2.3065114968785601</c:v>
                </c:pt>
                <c:pt idx="4425">
                  <c:v>2.3064296438965002</c:v>
                </c:pt>
                <c:pt idx="4426">
                  <c:v>2.3065114968785601</c:v>
                </c:pt>
                <c:pt idx="4427">
                  <c:v>2.30656049572241</c:v>
                </c:pt>
                <c:pt idx="4434">
                  <c:v>2.30656278460655</c:v>
                </c:pt>
                <c:pt idx="4442">
                  <c:v>2.3065595044747802</c:v>
                </c:pt>
                <c:pt idx="4443">
                  <c:v>2.3065595044747802</c:v>
                </c:pt>
                <c:pt idx="4444">
                  <c:v>2.30655950447477</c:v>
                </c:pt>
                <c:pt idx="4445">
                  <c:v>2.30655545023426</c:v>
                </c:pt>
                <c:pt idx="4452">
                  <c:v>2.3065558019619998</c:v>
                </c:pt>
                <c:pt idx="4453">
                  <c:v>2.30656617932258</c:v>
                </c:pt>
                <c:pt idx="4460">
                  <c:v>2.3065730500725299</c:v>
                </c:pt>
                <c:pt idx="4461">
                  <c:v>2.3065730500725201</c:v>
                </c:pt>
                <c:pt idx="4462">
                  <c:v>2.3065730500725201</c:v>
                </c:pt>
                <c:pt idx="4463">
                  <c:v>2.30657082596748</c:v>
                </c:pt>
                <c:pt idx="4464">
                  <c:v>2.30652298936019</c:v>
                </c:pt>
                <c:pt idx="4465">
                  <c:v>2.3064428649239099</c:v>
                </c:pt>
                <c:pt idx="4466">
                  <c:v>2.30652298936019</c:v>
                </c:pt>
                <c:pt idx="4467">
                  <c:v>2.30657082596748</c:v>
                </c:pt>
                <c:pt idx="4474">
                  <c:v>2.3065722886736899</c:v>
                </c:pt>
                <c:pt idx="4475">
                  <c:v>2.3066350879336799</c:v>
                </c:pt>
                <c:pt idx="4484">
                  <c:v>2.3066358506762099</c:v>
                </c:pt>
                <c:pt idx="4485">
                  <c:v>2.3066358506762099</c:v>
                </c:pt>
                <c:pt idx="4486">
                  <c:v>2.30663435299692</c:v>
                </c:pt>
                <c:pt idx="4487">
                  <c:v>2.3065880876661802</c:v>
                </c:pt>
                <c:pt idx="4488">
                  <c:v>2.30663435299692</c:v>
                </c:pt>
                <c:pt idx="4495">
                  <c:v>2.3066358506762099</c:v>
                </c:pt>
                <c:pt idx="4502">
                  <c:v>2.30667240991278</c:v>
                </c:pt>
                <c:pt idx="4503">
                  <c:v>2.3066724099128</c:v>
                </c:pt>
                <c:pt idx="4504">
                  <c:v>2.3066724099127902</c:v>
                </c:pt>
                <c:pt idx="4505">
                  <c:v>2.30667240991278</c:v>
                </c:pt>
                <c:pt idx="4506">
                  <c:v>2.3066722387906702</c:v>
                </c:pt>
                <c:pt idx="4507">
                  <c:v>2.3066654101669899</c:v>
                </c:pt>
                <c:pt idx="4508">
                  <c:v>2.3066526917902102</c:v>
                </c:pt>
                <c:pt idx="4509">
                  <c:v>2.3066654101670001</c:v>
                </c:pt>
                <c:pt idx="4510">
                  <c:v>2.3066722387906702</c:v>
                </c:pt>
                <c:pt idx="4517">
                  <c:v>2.30667240991278</c:v>
                </c:pt>
                <c:pt idx="4527">
                  <c:v>2.3066673017902999</c:v>
                </c:pt>
                <c:pt idx="4528">
                  <c:v>2.3066673017902999</c:v>
                </c:pt>
                <c:pt idx="4529">
                  <c:v>2.3066673017903101</c:v>
                </c:pt>
                <c:pt idx="4530">
                  <c:v>2.30666596202125</c:v>
                </c:pt>
                <c:pt idx="4531">
                  <c:v>2.3066261871464802</c:v>
                </c:pt>
                <c:pt idx="4532">
                  <c:v>2.30666596202125</c:v>
                </c:pt>
                <c:pt idx="4539">
                  <c:v>2.3066563538123601</c:v>
                </c:pt>
                <c:pt idx="4540">
                  <c:v>2.30652113567408</c:v>
                </c:pt>
                <c:pt idx="4549">
                  <c:v>2.3065667176378999</c:v>
                </c:pt>
                <c:pt idx="4550">
                  <c:v>2.3065667176378901</c:v>
                </c:pt>
                <c:pt idx="4551">
                  <c:v>2.3065667176378901</c:v>
                </c:pt>
                <c:pt idx="4552">
                  <c:v>2.3065563869616499</c:v>
                </c:pt>
                <c:pt idx="4559">
                  <c:v>2.3065863675729199</c:v>
                </c:pt>
                <c:pt idx="4560">
                  <c:v>2.30643236312818</c:v>
                </c:pt>
                <c:pt idx="4568">
                  <c:v>2.3064075072332102</c:v>
                </c:pt>
                <c:pt idx="4569">
                  <c:v>2.3064075072332</c:v>
                </c:pt>
                <c:pt idx="4570">
                  <c:v>2.306394867721</c:v>
                </c:pt>
                <c:pt idx="4577">
                  <c:v>2.3064038026535099</c:v>
                </c:pt>
                <c:pt idx="4578">
                  <c:v>2.3063860629219799</c:v>
                </c:pt>
                <c:pt idx="4587">
                  <c:v>2.3063897688036898</c:v>
                </c:pt>
                <c:pt idx="4588">
                  <c:v>2.3063856050138001</c:v>
                </c:pt>
                <c:pt idx="4595">
                  <c:v>2.3063897090001499</c:v>
                </c:pt>
                <c:pt idx="4596">
                  <c:v>2.3063873012982001</c:v>
                </c:pt>
              </c:numCache>
            </c:numRef>
          </c:val>
          <c:smooth val="0"/>
        </c:ser>
        <c:ser>
          <c:idx val="1"/>
          <c:order val="1"/>
          <c:tx>
            <c:v>Beam 2</c:v>
          </c:tx>
          <c:marker>
            <c:symbol val="none"/>
          </c:marker>
          <c:val>
            <c:numRef>
              <c:f>structure_physics!$D$1:$D$4597</c:f>
              <c:numCache>
                <c:formatCode>General</c:formatCode>
                <c:ptCount val="4597"/>
                <c:pt idx="34">
                  <c:v>1.47066317934976E-2</c:v>
                </c:pt>
                <c:pt idx="35">
                  <c:v>1.43911864759328E-2</c:v>
                </c:pt>
                <c:pt idx="36">
                  <c:v>1.433739985657E-2</c:v>
                </c:pt>
                <c:pt idx="37">
                  <c:v>1.42905377781277E-2</c:v>
                </c:pt>
                <c:pt idx="38">
                  <c:v>1.4250380944514199E-2</c:v>
                </c:pt>
                <c:pt idx="39">
                  <c:v>1.4216736323175201E-2</c:v>
                </c:pt>
                <c:pt idx="40">
                  <c:v>1.41894384175649E-2</c:v>
                </c:pt>
                <c:pt idx="41">
                  <c:v>1.41683503467012E-2</c:v>
                </c:pt>
                <c:pt idx="42">
                  <c:v>1.4153364729695399E-2</c:v>
                </c:pt>
                <c:pt idx="43">
                  <c:v>1.4144404374143301E-2</c:v>
                </c:pt>
                <c:pt idx="51">
                  <c:v>1.41414227679021E-2</c:v>
                </c:pt>
                <c:pt idx="52">
                  <c:v>1.41414227679021E-2</c:v>
                </c:pt>
                <c:pt idx="53">
                  <c:v>1.41414227679021E-2</c:v>
                </c:pt>
                <c:pt idx="54">
                  <c:v>1.41414227679021E-2</c:v>
                </c:pt>
                <c:pt idx="55">
                  <c:v>1.41414227679021E-2</c:v>
                </c:pt>
                <c:pt idx="56">
                  <c:v>1.41414227679021E-2</c:v>
                </c:pt>
                <c:pt idx="57">
                  <c:v>1.4145703625387101E-2</c:v>
                </c:pt>
                <c:pt idx="58">
                  <c:v>1.4158578198539599E-2</c:v>
                </c:pt>
                <c:pt idx="59">
                  <c:v>1.4180142198547499E-2</c:v>
                </c:pt>
                <c:pt idx="60">
                  <c:v>1.42105541743102E-2</c:v>
                </c:pt>
                <c:pt idx="61">
                  <c:v>1.425003405787E-2</c:v>
                </c:pt>
                <c:pt idx="62">
                  <c:v>1.4298861129089801E-2</c:v>
                </c:pt>
                <c:pt idx="63">
                  <c:v>1.43573714028538E-2</c:v>
                </c:pt>
                <c:pt idx="64">
                  <c:v>1.44259544459983E-2</c:v>
                </c:pt>
                <c:pt idx="65">
                  <c:v>1.45050496370734E-2</c:v>
                </c:pt>
                <c:pt idx="66">
                  <c:v>1.47066317934976E-2</c:v>
                </c:pt>
                <c:pt idx="67">
                  <c:v>2.4735732158717199E-2</c:v>
                </c:pt>
                <c:pt idx="68">
                  <c:v>3.5146706437220197E-2</c:v>
                </c:pt>
                <c:pt idx="69">
                  <c:v>4.5987789395032098E-2</c:v>
                </c:pt>
                <c:pt idx="70">
                  <c:v>5.7303820886059197E-2</c:v>
                </c:pt>
                <c:pt idx="71">
                  <c:v>6.9135756893466099E-2</c:v>
                </c:pt>
                <c:pt idx="72">
                  <c:v>8.1520181602241795E-2</c:v>
                </c:pt>
                <c:pt idx="73">
                  <c:v>9.4488820601161094E-2</c:v>
                </c:pt>
                <c:pt idx="74">
                  <c:v>0.10806805536342801</c:v>
                </c:pt>
                <c:pt idx="75">
                  <c:v>0.123885724798627</c:v>
                </c:pt>
                <c:pt idx="76">
                  <c:v>0.139325691407929</c:v>
                </c:pt>
                <c:pt idx="77">
                  <c:v>0.18555828489121001</c:v>
                </c:pt>
                <c:pt idx="78">
                  <c:v>0.116613807277564</c:v>
                </c:pt>
                <c:pt idx="79">
                  <c:v>0.10589918051779799</c:v>
                </c:pt>
                <c:pt idx="80">
                  <c:v>9.4093375859426703E-2</c:v>
                </c:pt>
                <c:pt idx="81">
                  <c:v>8.4512520043481101E-2</c:v>
                </c:pt>
                <c:pt idx="82">
                  <c:v>7.5266968640190293E-2</c:v>
                </c:pt>
                <c:pt idx="83">
                  <c:v>6.6346931765317502E-2</c:v>
                </c:pt>
                <c:pt idx="84">
                  <c:v>5.7739853227236702E-2</c:v>
                </c:pt>
                <c:pt idx="85">
                  <c:v>4.9430594299423203E-2</c:v>
                </c:pt>
                <c:pt idx="86">
                  <c:v>4.1401638775438399E-2</c:v>
                </c:pt>
                <c:pt idx="87">
                  <c:v>3.3633350578455602E-2</c:v>
                </c:pt>
                <c:pt idx="88">
                  <c:v>3.3291585484335799E-2</c:v>
                </c:pt>
                <c:pt idx="89">
                  <c:v>3.29918582446714E-2</c:v>
                </c:pt>
                <c:pt idx="90">
                  <c:v>3.2732000057333899E-2</c:v>
                </c:pt>
                <c:pt idx="91">
                  <c:v>3.2509953363566997E-2</c:v>
                </c:pt>
                <c:pt idx="92">
                  <c:v>3.1518131921626197E-2</c:v>
                </c:pt>
                <c:pt idx="93">
                  <c:v>3.14074633669542E-2</c:v>
                </c:pt>
                <c:pt idx="94">
                  <c:v>3.1322413042489401E-2</c:v>
                </c:pt>
                <c:pt idx="95">
                  <c:v>3.1262216524011503E-2</c:v>
                </c:pt>
                <c:pt idx="96">
                  <c:v>3.1226321381105801E-2</c:v>
                </c:pt>
                <c:pt idx="104">
                  <c:v>3.12143935897864E-2</c:v>
                </c:pt>
                <c:pt idx="105">
                  <c:v>3.12143935897864E-2</c:v>
                </c:pt>
                <c:pt idx="106">
                  <c:v>3.12143935897864E-2</c:v>
                </c:pt>
                <c:pt idx="107">
                  <c:v>3.12143935897864E-2</c:v>
                </c:pt>
                <c:pt idx="108">
                  <c:v>3.12143935897864E-2</c:v>
                </c:pt>
                <c:pt idx="109">
                  <c:v>3.12143935897864E-2</c:v>
                </c:pt>
                <c:pt idx="110">
                  <c:v>3.1231521570065399E-2</c:v>
                </c:pt>
                <c:pt idx="111">
                  <c:v>3.1283135631690898E-2</c:v>
                </c:pt>
                <c:pt idx="112">
                  <c:v>3.13699223423285E-2</c:v>
                </c:pt>
                <c:pt idx="113">
                  <c:v>3.1493013333381302E-2</c:v>
                </c:pt>
                <c:pt idx="114">
                  <c:v>3.2527994157373799E-2</c:v>
                </c:pt>
                <c:pt idx="115">
                  <c:v>3.2804537065166797E-2</c:v>
                </c:pt>
                <c:pt idx="116">
                  <c:v>3.3137420163738898E-2</c:v>
                </c:pt>
                <c:pt idx="117">
                  <c:v>3.3530603707593698E-2</c:v>
                </c:pt>
                <c:pt idx="118">
                  <c:v>3.3988281595264701E-2</c:v>
                </c:pt>
                <c:pt idx="119">
                  <c:v>3.4514764367798302E-2</c:v>
                </c:pt>
                <c:pt idx="120">
                  <c:v>4.5879420178613899E-2</c:v>
                </c:pt>
                <c:pt idx="121">
                  <c:v>5.7759333032241303E-2</c:v>
                </c:pt>
                <c:pt idx="122">
                  <c:v>7.1147716211075296E-2</c:v>
                </c:pt>
                <c:pt idx="123">
                  <c:v>8.4576152565900106E-2</c:v>
                </c:pt>
                <c:pt idx="124">
                  <c:v>9.8763541929903498E-2</c:v>
                </c:pt>
                <c:pt idx="125">
                  <c:v>0.11376694088567101</c:v>
                </c:pt>
                <c:pt idx="126">
                  <c:v>0.12963980377652501</c:v>
                </c:pt>
                <c:pt idx="127">
                  <c:v>0.14643123109469</c:v>
                </c:pt>
                <c:pt idx="128">
                  <c:v>0.16418518459391601</c:v>
                </c:pt>
                <c:pt idx="129">
                  <c:v>0.18555828489121001</c:v>
                </c:pt>
                <c:pt idx="130">
                  <c:v>0.17839701080183401</c:v>
                </c:pt>
                <c:pt idx="131">
                  <c:v>0.17046181574688599</c:v>
                </c:pt>
                <c:pt idx="132">
                  <c:v>0.16158840268681399</c:v>
                </c:pt>
                <c:pt idx="133">
                  <c:v>0.15160121819436501</c:v>
                </c:pt>
                <c:pt idx="134">
                  <c:v>0.14031699342947099</c:v>
                </c:pt>
                <c:pt idx="135">
                  <c:v>0.12755248987467699</c:v>
                </c:pt>
                <c:pt idx="136">
                  <c:v>0.113141706260086</c:v>
                </c:pt>
                <c:pt idx="137">
                  <c:v>9.6977358532948005E-2</c:v>
                </c:pt>
                <c:pt idx="138">
                  <c:v>8.2889639093181103E-2</c:v>
                </c:pt>
                <c:pt idx="139">
                  <c:v>9.8584891997831603E-2</c:v>
                </c:pt>
                <c:pt idx="140">
                  <c:v>0.199181993837104</c:v>
                </c:pt>
                <c:pt idx="141">
                  <c:v>0.11150827139688101</c:v>
                </c:pt>
                <c:pt idx="142">
                  <c:v>9.8937232322698895E-2</c:v>
                </c:pt>
                <c:pt idx="143">
                  <c:v>8.75558974407043E-2</c:v>
                </c:pt>
                <c:pt idx="144">
                  <c:v>8.2328520172561703E-2</c:v>
                </c:pt>
                <c:pt idx="145">
                  <c:v>9.52719799679691E-2</c:v>
                </c:pt>
                <c:pt idx="146">
                  <c:v>0.107126504028297</c:v>
                </c:pt>
                <c:pt idx="147">
                  <c:v>0.11794833840812299</c:v>
                </c:pt>
                <c:pt idx="148">
                  <c:v>0.12781570377363199</c:v>
                </c:pt>
                <c:pt idx="149">
                  <c:v>0.136815715416025</c:v>
                </c:pt>
                <c:pt idx="150">
                  <c:v>0.14503836884789101</c:v>
                </c:pt>
                <c:pt idx="151">
                  <c:v>0.129797986827863</c:v>
                </c:pt>
                <c:pt idx="152">
                  <c:v>0.115337671344706</c:v>
                </c:pt>
                <c:pt idx="153">
                  <c:v>0.101634432094723</c:v>
                </c:pt>
                <c:pt idx="154">
                  <c:v>8.6408626793980897E-2</c:v>
                </c:pt>
                <c:pt idx="155">
                  <c:v>7.4595826224315195E-2</c:v>
                </c:pt>
                <c:pt idx="156">
                  <c:v>6.3373540319547894E-2</c:v>
                </c:pt>
                <c:pt idx="157">
                  <c:v>5.2718096584254498E-2</c:v>
                </c:pt>
                <c:pt idx="158">
                  <c:v>4.8920861606042601E-2</c:v>
                </c:pt>
                <c:pt idx="159">
                  <c:v>5.0077015571541997E-2</c:v>
                </c:pt>
                <c:pt idx="160">
                  <c:v>5.16555326904422E-2</c:v>
                </c:pt>
                <c:pt idx="161">
                  <c:v>5.2046885686102898E-2</c:v>
                </c:pt>
                <c:pt idx="162">
                  <c:v>5.2405806713985197E-2</c:v>
                </c:pt>
                <c:pt idx="163">
                  <c:v>5.2729625357885099E-2</c:v>
                </c:pt>
                <c:pt idx="164">
                  <c:v>5.3016067057693399E-2</c:v>
                </c:pt>
                <c:pt idx="165">
                  <c:v>5.3263235903274302E-2</c:v>
                </c:pt>
                <c:pt idx="166">
                  <c:v>5.34695987837812E-2</c:v>
                </c:pt>
                <c:pt idx="167">
                  <c:v>5.4243660690100698E-2</c:v>
                </c:pt>
                <c:pt idx="168">
                  <c:v>5.4318364124054698E-2</c:v>
                </c:pt>
                <c:pt idx="169">
                  <c:v>5.4363293706429699E-2</c:v>
                </c:pt>
                <c:pt idx="177">
                  <c:v>5.4378288109829101E-2</c:v>
                </c:pt>
                <c:pt idx="178">
                  <c:v>5.4378288109829101E-2</c:v>
                </c:pt>
                <c:pt idx="179">
                  <c:v>5.4378288109829101E-2</c:v>
                </c:pt>
                <c:pt idx="180">
                  <c:v>5.4378288109829101E-2</c:v>
                </c:pt>
                <c:pt idx="181">
                  <c:v>5.4378288109829101E-2</c:v>
                </c:pt>
                <c:pt idx="182">
                  <c:v>5.4378288109829101E-2</c:v>
                </c:pt>
                <c:pt idx="183">
                  <c:v>5.4356766677316801E-2</c:v>
                </c:pt>
                <c:pt idx="184">
                  <c:v>5.4292312952381301E-2</c:v>
                </c:pt>
                <c:pt idx="185">
                  <c:v>5.35312732296696E-2</c:v>
                </c:pt>
                <c:pt idx="186">
                  <c:v>5.3294963100381898E-2</c:v>
                </c:pt>
                <c:pt idx="187">
                  <c:v>5.2998882097150903E-2</c:v>
                </c:pt>
                <c:pt idx="188">
                  <c:v>5.2645453113584199E-2</c:v>
                </c:pt>
                <c:pt idx="189">
                  <c:v>5.2237886496554801E-2</c:v>
                </c:pt>
                <c:pt idx="190">
                  <c:v>5.1236870840209899E-2</c:v>
                </c:pt>
                <c:pt idx="191">
                  <c:v>5.0669706707254299E-2</c:v>
                </c:pt>
                <c:pt idx="192">
                  <c:v>5.0062852583573098E-2</c:v>
                </c:pt>
                <c:pt idx="193">
                  <c:v>4.8520459898674297E-2</c:v>
                </c:pt>
                <c:pt idx="194">
                  <c:v>5.4700403802446597E-2</c:v>
                </c:pt>
                <c:pt idx="195">
                  <c:v>7.1953433418056698E-2</c:v>
                </c:pt>
                <c:pt idx="196">
                  <c:v>8.9018912340027095E-2</c:v>
                </c:pt>
                <c:pt idx="197">
                  <c:v>0.107425274755252</c:v>
                </c:pt>
                <c:pt idx="198">
                  <c:v>0.127276269170286</c:v>
                </c:pt>
                <c:pt idx="199">
                  <c:v>0.15172355210511199</c:v>
                </c:pt>
                <c:pt idx="200">
                  <c:v>0.175753712371083</c:v>
                </c:pt>
                <c:pt idx="201">
                  <c:v>0.20178804976311901</c:v>
                </c:pt>
                <c:pt idx="202">
                  <c:v>0.23391723023316199</c:v>
                </c:pt>
                <c:pt idx="203">
                  <c:v>0.22573936496444799</c:v>
                </c:pt>
                <c:pt idx="204">
                  <c:v>0.21600989462766901</c:v>
                </c:pt>
                <c:pt idx="205">
                  <c:v>0.208758628472763</c:v>
                </c:pt>
                <c:pt idx="206">
                  <c:v>0.19555960397053501</c:v>
                </c:pt>
                <c:pt idx="207">
                  <c:v>0.17956846973038901</c:v>
                </c:pt>
                <c:pt idx="208">
                  <c:v>0.165438900480333</c:v>
                </c:pt>
                <c:pt idx="209">
                  <c:v>0.143639656285803</c:v>
                </c:pt>
                <c:pt idx="210">
                  <c:v>0.12503161971137</c:v>
                </c:pt>
                <c:pt idx="211">
                  <c:v>0.14039080620945699</c:v>
                </c:pt>
                <c:pt idx="212">
                  <c:v>0.199181993837104</c:v>
                </c:pt>
                <c:pt idx="213">
                  <c:v>0.29274332820507898</c:v>
                </c:pt>
                <c:pt idx="214">
                  <c:v>0.676001595932473</c:v>
                </c:pt>
                <c:pt idx="215">
                  <c:v>7.0359605069262603</c:v>
                </c:pt>
                <c:pt idx="216">
                  <c:v>0.676001595932473</c:v>
                </c:pt>
                <c:pt idx="217">
                  <c:v>0.29274332820507898</c:v>
                </c:pt>
                <c:pt idx="218">
                  <c:v>0.199181993837104</c:v>
                </c:pt>
                <c:pt idx="219">
                  <c:v>0.14039080620945699</c:v>
                </c:pt>
                <c:pt idx="220">
                  <c:v>0.12503161971137</c:v>
                </c:pt>
                <c:pt idx="221">
                  <c:v>0.143639656285803</c:v>
                </c:pt>
                <c:pt idx="222">
                  <c:v>0.165438900480333</c:v>
                </c:pt>
                <c:pt idx="223">
                  <c:v>0.17956846973038901</c:v>
                </c:pt>
                <c:pt idx="224">
                  <c:v>0.19555960397053501</c:v>
                </c:pt>
                <c:pt idx="225">
                  <c:v>0.208758628472763</c:v>
                </c:pt>
                <c:pt idx="226">
                  <c:v>0.19555960397053501</c:v>
                </c:pt>
                <c:pt idx="227">
                  <c:v>7.9619161165380596</c:v>
                </c:pt>
                <c:pt idx="228">
                  <c:v>4.8347502946284804</c:v>
                </c:pt>
                <c:pt idx="229">
                  <c:v>4.5527843303137896</c:v>
                </c:pt>
                <c:pt idx="230">
                  <c:v>4.3033006798137201</c:v>
                </c:pt>
                <c:pt idx="231">
                  <c:v>4.08097725058495</c:v>
                </c:pt>
                <c:pt idx="232">
                  <c:v>3.9213321987799801</c:v>
                </c:pt>
                <c:pt idx="233">
                  <c:v>3.77263569656786</c:v>
                </c:pt>
                <c:pt idx="234">
                  <c:v>3.63384304351493</c:v>
                </c:pt>
                <c:pt idx="235">
                  <c:v>3.50403626541963</c:v>
                </c:pt>
                <c:pt idx="236">
                  <c:v>3.38240487383379</c:v>
                </c:pt>
                <c:pt idx="237">
                  <c:v>3.2682300348164302</c:v>
                </c:pt>
                <c:pt idx="238">
                  <c:v>3.1608714613086701</c:v>
                </c:pt>
                <c:pt idx="239">
                  <c:v>3.0540607317568602</c:v>
                </c:pt>
                <c:pt idx="240">
                  <c:v>2.9600356033793198</c:v>
                </c:pt>
                <c:pt idx="241">
                  <c:v>2.8709661898652898</c:v>
                </c:pt>
                <c:pt idx="242">
                  <c:v>2.8656674039669698</c:v>
                </c:pt>
                <c:pt idx="243">
                  <c:v>2.8603781363237899</c:v>
                </c:pt>
                <c:pt idx="244">
                  <c:v>2.8522576182224699</c:v>
                </c:pt>
                <c:pt idx="245">
                  <c:v>2.8470824980739402</c:v>
                </c:pt>
                <c:pt idx="246">
                  <c:v>2.8419071797020301</c:v>
                </c:pt>
                <c:pt idx="247">
                  <c:v>2.8367302986620002</c:v>
                </c:pt>
                <c:pt idx="248">
                  <c:v>2.8315507418847599</c:v>
                </c:pt>
                <c:pt idx="249">
                  <c:v>2.8263676440246099</c:v>
                </c:pt>
                <c:pt idx="250">
                  <c:v>2.8211803828086399</c:v>
                </c:pt>
                <c:pt idx="258">
                  <c:v>2.8159885736328398</c:v>
                </c:pt>
                <c:pt idx="259">
                  <c:v>2.8159885736328398</c:v>
                </c:pt>
                <c:pt idx="260">
                  <c:v>2.8159885736328398</c:v>
                </c:pt>
                <c:pt idx="261">
                  <c:v>2.8159885736328398</c:v>
                </c:pt>
                <c:pt idx="262">
                  <c:v>2.8159885736328398</c:v>
                </c:pt>
                <c:pt idx="263">
                  <c:v>2.8159885736328398</c:v>
                </c:pt>
                <c:pt idx="264">
                  <c:v>2.8234597982107301</c:v>
                </c:pt>
                <c:pt idx="271">
                  <c:v>2.8159885736328398</c:v>
                </c:pt>
                <c:pt idx="280">
                  <c:v>2.3647078533265602</c:v>
                </c:pt>
                <c:pt idx="281">
                  <c:v>2.3647078533265602</c:v>
                </c:pt>
                <c:pt idx="282">
                  <c:v>2.3647078533265602</c:v>
                </c:pt>
                <c:pt idx="283">
                  <c:v>2.3647078533265602</c:v>
                </c:pt>
                <c:pt idx="284">
                  <c:v>2.3647078533265602</c:v>
                </c:pt>
                <c:pt idx="285">
                  <c:v>2.3647078533265602</c:v>
                </c:pt>
                <c:pt idx="286">
                  <c:v>2.3647078533265602</c:v>
                </c:pt>
                <c:pt idx="287">
                  <c:v>2.3648579349741699</c:v>
                </c:pt>
                <c:pt idx="294">
                  <c:v>2.3647078533265602</c:v>
                </c:pt>
                <c:pt idx="307">
                  <c:v>2.0662736902540999</c:v>
                </c:pt>
                <c:pt idx="308">
                  <c:v>2.0662736902540999</c:v>
                </c:pt>
                <c:pt idx="309">
                  <c:v>2.0662736902540999</c:v>
                </c:pt>
                <c:pt idx="310">
                  <c:v>2.0662736902540999</c:v>
                </c:pt>
                <c:pt idx="311">
                  <c:v>2.0662736902540999</c:v>
                </c:pt>
                <c:pt idx="312">
                  <c:v>2.0662736902540999</c:v>
                </c:pt>
                <c:pt idx="313">
                  <c:v>2.0663117876697399</c:v>
                </c:pt>
                <c:pt idx="320">
                  <c:v>2.0662736902540999</c:v>
                </c:pt>
                <c:pt idx="329">
                  <c:v>2.0538237516655</c:v>
                </c:pt>
                <c:pt idx="330">
                  <c:v>2.0538237516655</c:v>
                </c:pt>
                <c:pt idx="331">
                  <c:v>2.0538237516655</c:v>
                </c:pt>
                <c:pt idx="332">
                  <c:v>2.0538237516655</c:v>
                </c:pt>
                <c:pt idx="333">
                  <c:v>2.0538237516655</c:v>
                </c:pt>
                <c:pt idx="334">
                  <c:v>2.0538237516655</c:v>
                </c:pt>
                <c:pt idx="335">
                  <c:v>2.0538237516655</c:v>
                </c:pt>
                <c:pt idx="336">
                  <c:v>2.0538318564031299</c:v>
                </c:pt>
                <c:pt idx="343">
                  <c:v>2.0538237516655</c:v>
                </c:pt>
                <c:pt idx="354">
                  <c:v>2.0457929495013998</c:v>
                </c:pt>
                <c:pt idx="355">
                  <c:v>2.0457929495013998</c:v>
                </c:pt>
                <c:pt idx="356">
                  <c:v>2.0457929495013998</c:v>
                </c:pt>
                <c:pt idx="357">
                  <c:v>2.0457929495013998</c:v>
                </c:pt>
                <c:pt idx="358">
                  <c:v>2.0457929495013998</c:v>
                </c:pt>
                <c:pt idx="359">
                  <c:v>2.0457929495013998</c:v>
                </c:pt>
                <c:pt idx="360">
                  <c:v>2.0457929495013998</c:v>
                </c:pt>
                <c:pt idx="361">
                  <c:v>2.0457959261244199</c:v>
                </c:pt>
                <c:pt idx="368">
                  <c:v>2.0457929495013998</c:v>
                </c:pt>
                <c:pt idx="381">
                  <c:v>2.0401276953491698</c:v>
                </c:pt>
                <c:pt idx="382">
                  <c:v>2.0401276953491698</c:v>
                </c:pt>
                <c:pt idx="383">
                  <c:v>2.0401276953491698</c:v>
                </c:pt>
                <c:pt idx="384">
                  <c:v>2.0401276953491698</c:v>
                </c:pt>
                <c:pt idx="385">
                  <c:v>2.0401276953491698</c:v>
                </c:pt>
                <c:pt idx="386">
                  <c:v>2.0401276953491698</c:v>
                </c:pt>
                <c:pt idx="387">
                  <c:v>2.0401276953491698</c:v>
                </c:pt>
                <c:pt idx="388">
                  <c:v>2.0401394006054399</c:v>
                </c:pt>
                <c:pt idx="389">
                  <c:v>2.0401559899056099</c:v>
                </c:pt>
                <c:pt idx="390">
                  <c:v>2.0401740442434502</c:v>
                </c:pt>
                <c:pt idx="391">
                  <c:v>2.04019105644563</c:v>
                </c:pt>
                <c:pt idx="392">
                  <c:v>2.04020451765129</c:v>
                </c:pt>
                <c:pt idx="393">
                  <c:v>2.04019105644563</c:v>
                </c:pt>
                <c:pt idx="394">
                  <c:v>2.0401740442434502</c:v>
                </c:pt>
                <c:pt idx="395">
                  <c:v>2.0401559899056099</c:v>
                </c:pt>
                <c:pt idx="396">
                  <c:v>2.0401394006054399</c:v>
                </c:pt>
                <c:pt idx="403">
                  <c:v>2.0401101706808502</c:v>
                </c:pt>
                <c:pt idx="404">
                  <c:v>2.0403844334644901</c:v>
                </c:pt>
                <c:pt idx="416">
                  <c:v>2.0404022135585098</c:v>
                </c:pt>
                <c:pt idx="417">
                  <c:v>2.0404022135585098</c:v>
                </c:pt>
                <c:pt idx="418">
                  <c:v>2.0404022135585098</c:v>
                </c:pt>
                <c:pt idx="419">
                  <c:v>2.0404022135585098</c:v>
                </c:pt>
                <c:pt idx="420">
                  <c:v>2.0404022135585098</c:v>
                </c:pt>
                <c:pt idx="421">
                  <c:v>2.0404022135585098</c:v>
                </c:pt>
                <c:pt idx="422">
                  <c:v>2.0404044212652401</c:v>
                </c:pt>
                <c:pt idx="429">
                  <c:v>2.0404022135585098</c:v>
                </c:pt>
                <c:pt idx="433">
                  <c:v>2.0375025034313698</c:v>
                </c:pt>
                <c:pt idx="434">
                  <c:v>2.0375025034313698</c:v>
                </c:pt>
                <c:pt idx="435">
                  <c:v>2.03807966341112</c:v>
                </c:pt>
                <c:pt idx="442">
                  <c:v>2.0375025034313698</c:v>
                </c:pt>
                <c:pt idx="450">
                  <c:v>2.0375025034315799</c:v>
                </c:pt>
                <c:pt idx="451">
                  <c:v>2.0375025034315799</c:v>
                </c:pt>
                <c:pt idx="452">
                  <c:v>2.0378064544307102</c:v>
                </c:pt>
                <c:pt idx="459">
                  <c:v>2.0375025034315799</c:v>
                </c:pt>
                <c:pt idx="465">
                  <c:v>2.03706841839643</c:v>
                </c:pt>
                <c:pt idx="466">
                  <c:v>2.03706841839643</c:v>
                </c:pt>
                <c:pt idx="467">
                  <c:v>2.03706841839643</c:v>
                </c:pt>
                <c:pt idx="468">
                  <c:v>2.0370684183954801</c:v>
                </c:pt>
                <c:pt idx="469">
                  <c:v>2.0370684183954801</c:v>
                </c:pt>
                <c:pt idx="470">
                  <c:v>2.0370684183954801</c:v>
                </c:pt>
                <c:pt idx="471">
                  <c:v>2.03706841839643</c:v>
                </c:pt>
                <c:pt idx="472">
                  <c:v>2.0370692777643802</c:v>
                </c:pt>
                <c:pt idx="479">
                  <c:v>2.0370684183954801</c:v>
                </c:pt>
                <c:pt idx="492">
                  <c:v>2.03308204071263</c:v>
                </c:pt>
                <c:pt idx="493">
                  <c:v>2.0331920571240101</c:v>
                </c:pt>
                <c:pt idx="500">
                  <c:v>2.03308204071263</c:v>
                </c:pt>
                <c:pt idx="508">
                  <c:v>2.0265714469527598</c:v>
                </c:pt>
                <c:pt idx="509">
                  <c:v>2.0265714469527598</c:v>
                </c:pt>
                <c:pt idx="510">
                  <c:v>2.0265462848615901</c:v>
                </c:pt>
                <c:pt idx="517">
                  <c:v>2.0265714469535401</c:v>
                </c:pt>
                <c:pt idx="524">
                  <c:v>2.0265266480678199</c:v>
                </c:pt>
                <c:pt idx="525">
                  <c:v>2.0265266480678199</c:v>
                </c:pt>
                <c:pt idx="526">
                  <c:v>2.0265266480678199</c:v>
                </c:pt>
                <c:pt idx="527">
                  <c:v>2.0265253832391701</c:v>
                </c:pt>
                <c:pt idx="528">
                  <c:v>2.0264431550954298</c:v>
                </c:pt>
                <c:pt idx="529">
                  <c:v>2.0265253832397199</c:v>
                </c:pt>
                <c:pt idx="536">
                  <c:v>2.0265266480667301</c:v>
                </c:pt>
                <c:pt idx="545">
                  <c:v>2.02652664806826</c:v>
                </c:pt>
                <c:pt idx="546">
                  <c:v>2.0265266480676201</c:v>
                </c:pt>
                <c:pt idx="547">
                  <c:v>2.0264730212197599</c:v>
                </c:pt>
                <c:pt idx="554">
                  <c:v>2.02652664806747</c:v>
                </c:pt>
                <c:pt idx="561">
                  <c:v>2.0265074678664501</c:v>
                </c:pt>
                <c:pt idx="562">
                  <c:v>2.0265074678664501</c:v>
                </c:pt>
                <c:pt idx="563">
                  <c:v>2.0265074678664501</c:v>
                </c:pt>
                <c:pt idx="564">
                  <c:v>2.0264997181503399</c:v>
                </c:pt>
                <c:pt idx="571">
                  <c:v>2.0265074678664501</c:v>
                </c:pt>
                <c:pt idx="579">
                  <c:v>2.02642870630656</c:v>
                </c:pt>
                <c:pt idx="580">
                  <c:v>2.0264287063048498</c:v>
                </c:pt>
                <c:pt idx="581">
                  <c:v>2.0264287063048498</c:v>
                </c:pt>
                <c:pt idx="582">
                  <c:v>2.0264228119958898</c:v>
                </c:pt>
                <c:pt idx="589">
                  <c:v>2.0264287063048498</c:v>
                </c:pt>
                <c:pt idx="598">
                  <c:v>2.0260698175486</c:v>
                </c:pt>
                <c:pt idx="599">
                  <c:v>2.0260698175486</c:v>
                </c:pt>
                <c:pt idx="600">
                  <c:v>2.0260596354565701</c:v>
                </c:pt>
                <c:pt idx="607">
                  <c:v>2.0260698175492302</c:v>
                </c:pt>
                <c:pt idx="615">
                  <c:v>2.0259006920795999</c:v>
                </c:pt>
                <c:pt idx="616">
                  <c:v>2.0258858797399402</c:v>
                </c:pt>
                <c:pt idx="623">
                  <c:v>2.0259006920794</c:v>
                </c:pt>
                <c:pt idx="630">
                  <c:v>2.0257416449171202</c:v>
                </c:pt>
                <c:pt idx="631">
                  <c:v>2.02574164491649</c:v>
                </c:pt>
                <c:pt idx="632">
                  <c:v>2.02574164491794</c:v>
                </c:pt>
                <c:pt idx="633">
                  <c:v>2.02573935753278</c:v>
                </c:pt>
                <c:pt idx="634">
                  <c:v>2.0256593089662398</c:v>
                </c:pt>
                <c:pt idx="635">
                  <c:v>2.0234094888781602</c:v>
                </c:pt>
                <c:pt idx="636">
                  <c:v>2.0256593089655901</c:v>
                </c:pt>
                <c:pt idx="637">
                  <c:v>2.0257393575326601</c:v>
                </c:pt>
                <c:pt idx="644">
                  <c:v>2.0257399973096901</c:v>
                </c:pt>
                <c:pt idx="645">
                  <c:v>2.0257789714559302</c:v>
                </c:pt>
                <c:pt idx="653">
                  <c:v>2.0257806432980998</c:v>
                </c:pt>
                <c:pt idx="654">
                  <c:v>2.0257806432982899</c:v>
                </c:pt>
                <c:pt idx="655">
                  <c:v>2.0257806432980998</c:v>
                </c:pt>
                <c:pt idx="656">
                  <c:v>2.0257606813730802</c:v>
                </c:pt>
                <c:pt idx="663">
                  <c:v>2.02588720170028</c:v>
                </c:pt>
                <c:pt idx="664">
                  <c:v>2.0252876720722801</c:v>
                </c:pt>
                <c:pt idx="673">
                  <c:v>2.02518118275235</c:v>
                </c:pt>
                <c:pt idx="674">
                  <c:v>2.0251811827530499</c:v>
                </c:pt>
                <c:pt idx="675">
                  <c:v>2.02518118275384</c:v>
                </c:pt>
                <c:pt idx="676">
                  <c:v>2.0251754435121501</c:v>
                </c:pt>
                <c:pt idx="683">
                  <c:v>2.02518118275291</c:v>
                </c:pt>
                <c:pt idx="690">
                  <c:v>2.0251261535591101</c:v>
                </c:pt>
                <c:pt idx="691">
                  <c:v>2.0251261535576699</c:v>
                </c:pt>
                <c:pt idx="692">
                  <c:v>2.0251261535576601</c:v>
                </c:pt>
                <c:pt idx="693">
                  <c:v>2.0251254979529199</c:v>
                </c:pt>
                <c:pt idx="694">
                  <c:v>2.02296155262556</c:v>
                </c:pt>
                <c:pt idx="695">
                  <c:v>2.0251254979516902</c:v>
                </c:pt>
                <c:pt idx="702">
                  <c:v>2.0251261535580798</c:v>
                </c:pt>
                <c:pt idx="711">
                  <c:v>2.0250269948033699</c:v>
                </c:pt>
                <c:pt idx="712">
                  <c:v>2.02502699480404</c:v>
                </c:pt>
                <c:pt idx="713">
                  <c:v>2.0250154833113698</c:v>
                </c:pt>
                <c:pt idx="720">
                  <c:v>2.0250137238223198</c:v>
                </c:pt>
                <c:pt idx="721">
                  <c:v>2.0231236162983501</c:v>
                </c:pt>
                <c:pt idx="729">
                  <c:v>2.0231369322678399</c:v>
                </c:pt>
                <c:pt idx="730">
                  <c:v>2.0231369322684598</c:v>
                </c:pt>
                <c:pt idx="731">
                  <c:v>2.0231364341256</c:v>
                </c:pt>
                <c:pt idx="732">
                  <c:v>2.0230761893057698</c:v>
                </c:pt>
                <c:pt idx="733">
                  <c:v>2.0231364341285101</c:v>
                </c:pt>
                <c:pt idx="740">
                  <c:v>2.0233268836159</c:v>
                </c:pt>
                <c:pt idx="741">
                  <c:v>2.0229516613801901</c:v>
                </c:pt>
                <c:pt idx="750">
                  <c:v>2.0227617773022901</c:v>
                </c:pt>
                <c:pt idx="751">
                  <c:v>2.0227617773022901</c:v>
                </c:pt>
                <c:pt idx="752">
                  <c:v>2.0227617773031299</c:v>
                </c:pt>
                <c:pt idx="753">
                  <c:v>2.02276010678785</c:v>
                </c:pt>
                <c:pt idx="754">
                  <c:v>2.02269395685577</c:v>
                </c:pt>
                <c:pt idx="755">
                  <c:v>2.0225683063102</c:v>
                </c:pt>
                <c:pt idx="756">
                  <c:v>2.0226939568545101</c:v>
                </c:pt>
                <c:pt idx="757">
                  <c:v>2.0227601067871999</c:v>
                </c:pt>
                <c:pt idx="764">
                  <c:v>2.0227617773023199</c:v>
                </c:pt>
                <c:pt idx="772">
                  <c:v>2.0227365289441201</c:v>
                </c:pt>
                <c:pt idx="773">
                  <c:v>2.0227365289441201</c:v>
                </c:pt>
                <c:pt idx="774">
                  <c:v>2.0227365289441201</c:v>
                </c:pt>
                <c:pt idx="775">
                  <c:v>2.02273023372017</c:v>
                </c:pt>
                <c:pt idx="782">
                  <c:v>2.0227365289445798</c:v>
                </c:pt>
                <c:pt idx="791">
                  <c:v>2.0226852540123201</c:v>
                </c:pt>
                <c:pt idx="792">
                  <c:v>2.0226852540123099</c:v>
                </c:pt>
                <c:pt idx="793">
                  <c:v>2.0226821454239401</c:v>
                </c:pt>
                <c:pt idx="800">
                  <c:v>2.0226852540120501</c:v>
                </c:pt>
                <c:pt idx="807">
                  <c:v>2.0226566732917299</c:v>
                </c:pt>
                <c:pt idx="808">
                  <c:v>2.02265667329049</c:v>
                </c:pt>
                <c:pt idx="809">
                  <c:v>2.0226566732917299</c:v>
                </c:pt>
                <c:pt idx="810">
                  <c:v>2.0226566732895401</c:v>
                </c:pt>
                <c:pt idx="811">
                  <c:v>2.0226566732917299</c:v>
                </c:pt>
                <c:pt idx="812">
                  <c:v>2.0226566732917299</c:v>
                </c:pt>
                <c:pt idx="813">
                  <c:v>2.0226566732904798</c:v>
                </c:pt>
                <c:pt idx="814">
                  <c:v>2.0226566732917299</c:v>
                </c:pt>
                <c:pt idx="815">
                  <c:v>2.0226518873925698</c:v>
                </c:pt>
                <c:pt idx="816">
                  <c:v>2.0226478139008801</c:v>
                </c:pt>
                <c:pt idx="817">
                  <c:v>2.0226449151187098</c:v>
                </c:pt>
                <c:pt idx="818">
                  <c:v>2.0226415637189898</c:v>
                </c:pt>
                <c:pt idx="819">
                  <c:v>2.02263613176178</c:v>
                </c:pt>
                <c:pt idx="820">
                  <c:v>2.0226269908762302</c:v>
                </c:pt>
                <c:pt idx="821">
                  <c:v>2.0226125126288399</c:v>
                </c:pt>
                <c:pt idx="822">
                  <c:v>2.0227449486875302</c:v>
                </c:pt>
                <c:pt idx="823">
                  <c:v>2.0233466486201999</c:v>
                </c:pt>
                <c:pt idx="824">
                  <c:v>1.9458471196987801</c:v>
                </c:pt>
                <c:pt idx="825">
                  <c:v>1.9445264298421601</c:v>
                </c:pt>
                <c:pt idx="826">
                  <c:v>1.9442200632182101</c:v>
                </c:pt>
                <c:pt idx="827">
                  <c:v>1.9442307633163101</c:v>
                </c:pt>
                <c:pt idx="828">
                  <c:v>1.94423779345908</c:v>
                </c:pt>
                <c:pt idx="829">
                  <c:v>1.9442421845300699</c:v>
                </c:pt>
                <c:pt idx="830">
                  <c:v>1.94424496745467</c:v>
                </c:pt>
                <c:pt idx="831">
                  <c:v>1.94424717300463</c:v>
                </c:pt>
                <c:pt idx="832">
                  <c:v>1.94424983168758</c:v>
                </c:pt>
                <c:pt idx="833">
                  <c:v>1.9442539737508999</c:v>
                </c:pt>
                <c:pt idx="840">
                  <c:v>1.94425412831213</c:v>
                </c:pt>
                <c:pt idx="841">
                  <c:v>1.9442224231297101</c:v>
                </c:pt>
                <c:pt idx="848">
                  <c:v>1.9442612015701199</c:v>
                </c:pt>
                <c:pt idx="849">
                  <c:v>1.9443623456480399</c:v>
                </c:pt>
                <c:pt idx="857">
                  <c:v>1.9443387351941801</c:v>
                </c:pt>
                <c:pt idx="858">
                  <c:v>1.94433873519264</c:v>
                </c:pt>
                <c:pt idx="859">
                  <c:v>1.9443378461204099</c:v>
                </c:pt>
                <c:pt idx="860">
                  <c:v>1.94428959171838</c:v>
                </c:pt>
                <c:pt idx="861">
                  <c:v>1.9441962908634201</c:v>
                </c:pt>
                <c:pt idx="862">
                  <c:v>1.9442895917177301</c:v>
                </c:pt>
                <c:pt idx="863">
                  <c:v>1.9443378461180401</c:v>
                </c:pt>
                <c:pt idx="870">
                  <c:v>1.94433873519322</c:v>
                </c:pt>
                <c:pt idx="878">
                  <c:v>1.9443346547195599</c:v>
                </c:pt>
                <c:pt idx="879">
                  <c:v>1.94433465472082</c:v>
                </c:pt>
                <c:pt idx="880">
                  <c:v>1.9443346547212299</c:v>
                </c:pt>
                <c:pt idx="881">
                  <c:v>1.94433256248374</c:v>
                </c:pt>
                <c:pt idx="888">
                  <c:v>1.9443346547214</c:v>
                </c:pt>
                <c:pt idx="897">
                  <c:v>1.94430092315329</c:v>
                </c:pt>
                <c:pt idx="898">
                  <c:v>1.9443009231527799</c:v>
                </c:pt>
                <c:pt idx="899">
                  <c:v>1.9443009231522199</c:v>
                </c:pt>
                <c:pt idx="900">
                  <c:v>1.9442839742581599</c:v>
                </c:pt>
                <c:pt idx="907">
                  <c:v>1.94429873612078</c:v>
                </c:pt>
                <c:pt idx="908">
                  <c:v>1.9441992748554699</c:v>
                </c:pt>
                <c:pt idx="916">
                  <c:v>1.9442015568234301</c:v>
                </c:pt>
                <c:pt idx="917">
                  <c:v>1.9442004619044799</c:v>
                </c:pt>
                <c:pt idx="918">
                  <c:v>1.9441548745634101</c:v>
                </c:pt>
                <c:pt idx="919">
                  <c:v>1.9440687439455699</c:v>
                </c:pt>
                <c:pt idx="920">
                  <c:v>1.94415487456159</c:v>
                </c:pt>
                <c:pt idx="921">
                  <c:v>1.94420046190578</c:v>
                </c:pt>
                <c:pt idx="928">
                  <c:v>1.9442788367233199</c:v>
                </c:pt>
                <c:pt idx="929">
                  <c:v>1.94449457441295</c:v>
                </c:pt>
                <c:pt idx="938">
                  <c:v>1.94444019203284</c:v>
                </c:pt>
                <c:pt idx="939">
                  <c:v>1.9444401920326799</c:v>
                </c:pt>
                <c:pt idx="940">
                  <c:v>1.9444401920339001</c:v>
                </c:pt>
                <c:pt idx="941">
                  <c:v>1.9444370910523801</c:v>
                </c:pt>
                <c:pt idx="948">
                  <c:v>1.9444401920327901</c:v>
                </c:pt>
                <c:pt idx="956">
                  <c:v>1.94444019203209</c:v>
                </c:pt>
                <c:pt idx="957">
                  <c:v>1.94441495241004</c:v>
                </c:pt>
                <c:pt idx="964">
                  <c:v>1.9444361920797999</c:v>
                </c:pt>
                <c:pt idx="965">
                  <c:v>1.9444312194562501</c:v>
                </c:pt>
                <c:pt idx="971">
                  <c:v>1.9444352209022</c:v>
                </c:pt>
                <c:pt idx="972">
                  <c:v>1.9444352209039</c:v>
                </c:pt>
                <c:pt idx="973">
                  <c:v>1.94443522090219</c:v>
                </c:pt>
                <c:pt idx="974">
                  <c:v>1.9444351536095601</c:v>
                </c:pt>
                <c:pt idx="975">
                  <c:v>1.9443965452913401</c:v>
                </c:pt>
                <c:pt idx="976">
                  <c:v>1.9444351536090301</c:v>
                </c:pt>
                <c:pt idx="983">
                  <c:v>1.94443522090414</c:v>
                </c:pt>
                <c:pt idx="992">
                  <c:v>1.94440769743438</c:v>
                </c:pt>
                <c:pt idx="993">
                  <c:v>1.94440769743438</c:v>
                </c:pt>
                <c:pt idx="994">
                  <c:v>1.9443921736968699</c:v>
                </c:pt>
                <c:pt idx="1001">
                  <c:v>1.9444076974330899</c:v>
                </c:pt>
                <c:pt idx="1002">
                  <c:v>1.94443488035279</c:v>
                </c:pt>
                <c:pt idx="1010">
                  <c:v>1.94441344686929</c:v>
                </c:pt>
                <c:pt idx="1011">
                  <c:v>1.94441144003899</c:v>
                </c:pt>
                <c:pt idx="1018">
                  <c:v>1.9444134468688901</c:v>
                </c:pt>
                <c:pt idx="1026">
                  <c:v>1.9444134468684799</c:v>
                </c:pt>
                <c:pt idx="1027">
                  <c:v>1.9443977785258899</c:v>
                </c:pt>
                <c:pt idx="1034">
                  <c:v>1.9443737269008801</c:v>
                </c:pt>
                <c:pt idx="1035">
                  <c:v>1.94474924224399</c:v>
                </c:pt>
                <c:pt idx="1043">
                  <c:v>1.9447890900390099</c:v>
                </c:pt>
                <c:pt idx="1044">
                  <c:v>1.9447890900390099</c:v>
                </c:pt>
                <c:pt idx="1045">
                  <c:v>1.94478752041565</c:v>
                </c:pt>
                <c:pt idx="1046">
                  <c:v>1.94474743584212</c:v>
                </c:pt>
                <c:pt idx="1047">
                  <c:v>1.9446750634567</c:v>
                </c:pt>
                <c:pt idx="1048">
                  <c:v>1.94474743584313</c:v>
                </c:pt>
                <c:pt idx="1049">
                  <c:v>1.94478752041535</c:v>
                </c:pt>
                <c:pt idx="1056">
                  <c:v>1.9447890900390601</c:v>
                </c:pt>
                <c:pt idx="1064">
                  <c:v>1.9447890900393501</c:v>
                </c:pt>
                <c:pt idx="1065">
                  <c:v>1.9447647233941701</c:v>
                </c:pt>
                <c:pt idx="1072">
                  <c:v>1.94479414136452</c:v>
                </c:pt>
                <c:pt idx="1073">
                  <c:v>1.94475207158909</c:v>
                </c:pt>
                <c:pt idx="1081">
                  <c:v>1.9447470172549199</c:v>
                </c:pt>
                <c:pt idx="1082">
                  <c:v>1.9447470172541399</c:v>
                </c:pt>
                <c:pt idx="1083">
                  <c:v>1.94472864968228</c:v>
                </c:pt>
                <c:pt idx="1090">
                  <c:v>1.9447470172541601</c:v>
                </c:pt>
                <c:pt idx="1091">
                  <c:v>1.94481240102236</c:v>
                </c:pt>
                <c:pt idx="1099">
                  <c:v>1.9447806800226399</c:v>
                </c:pt>
                <c:pt idx="1100">
                  <c:v>1.9447743403315401</c:v>
                </c:pt>
                <c:pt idx="1107">
                  <c:v>1.94479725697648</c:v>
                </c:pt>
                <c:pt idx="1108">
                  <c:v>1.9446759444905199</c:v>
                </c:pt>
                <c:pt idx="1117">
                  <c:v>1.9446593564680501</c:v>
                </c:pt>
                <c:pt idx="1118">
                  <c:v>1.94465935646847</c:v>
                </c:pt>
                <c:pt idx="1119">
                  <c:v>1.94465935646847</c:v>
                </c:pt>
                <c:pt idx="1120">
                  <c:v>1.9446539897450199</c:v>
                </c:pt>
                <c:pt idx="1127">
                  <c:v>1.94465944800156</c:v>
                </c:pt>
                <c:pt idx="1128">
                  <c:v>1.9446678274571201</c:v>
                </c:pt>
                <c:pt idx="1135">
                  <c:v>1.9446677360170599</c:v>
                </c:pt>
                <c:pt idx="1136">
                  <c:v>1.9446677360159199</c:v>
                </c:pt>
                <c:pt idx="1137">
                  <c:v>1.9446677360170599</c:v>
                </c:pt>
                <c:pt idx="1138">
                  <c:v>1.9446660361555399</c:v>
                </c:pt>
                <c:pt idx="1145">
                  <c:v>1.94466674865308</c:v>
                </c:pt>
                <c:pt idx="1146">
                  <c:v>1.94469139175552</c:v>
                </c:pt>
                <c:pt idx="1154">
                  <c:v>1.94469237940795</c:v>
                </c:pt>
                <c:pt idx="1155">
                  <c:v>1.94469237940988</c:v>
                </c:pt>
                <c:pt idx="1156">
                  <c:v>1.9446923794094899</c:v>
                </c:pt>
                <c:pt idx="1157">
                  <c:v>1.94468221198064</c:v>
                </c:pt>
                <c:pt idx="1164">
                  <c:v>1.9446971924747201</c:v>
                </c:pt>
                <c:pt idx="1165">
                  <c:v>1.94467098390227</c:v>
                </c:pt>
                <c:pt idx="1173">
                  <c:v>1.94466616912058</c:v>
                </c:pt>
                <c:pt idx="1174">
                  <c:v>1.9446661691212801</c:v>
                </c:pt>
                <c:pt idx="1175">
                  <c:v>1.94465678997114</c:v>
                </c:pt>
                <c:pt idx="1182">
                  <c:v>1.9446660928794399</c:v>
                </c:pt>
                <c:pt idx="1183">
                  <c:v>1.94466623567885</c:v>
                </c:pt>
                <c:pt idx="1189">
                  <c:v>1.94466631188956</c:v>
                </c:pt>
                <c:pt idx="1190">
                  <c:v>1.9446663118904</c:v>
                </c:pt>
                <c:pt idx="1191">
                  <c:v>1.94466631189064</c:v>
                </c:pt>
                <c:pt idx="1192">
                  <c:v>1.9446659012321099</c:v>
                </c:pt>
                <c:pt idx="1193">
                  <c:v>1.94463224093035</c:v>
                </c:pt>
                <c:pt idx="1194">
                  <c:v>1.9446659012301699</c:v>
                </c:pt>
                <c:pt idx="1201">
                  <c:v>1.94473670825801</c:v>
                </c:pt>
                <c:pt idx="1202">
                  <c:v>1.94468144104773</c:v>
                </c:pt>
                <c:pt idx="1211">
                  <c:v>1.94461107971534</c:v>
                </c:pt>
                <c:pt idx="1212">
                  <c:v>1.94461107971535</c:v>
                </c:pt>
                <c:pt idx="1213">
                  <c:v>1.94461107971534</c:v>
                </c:pt>
                <c:pt idx="1214">
                  <c:v>1.94460925985418</c:v>
                </c:pt>
                <c:pt idx="1221">
                  <c:v>1.94461107971554</c:v>
                </c:pt>
                <c:pt idx="1229">
                  <c:v>1.9446126852698999</c:v>
                </c:pt>
                <c:pt idx="1230">
                  <c:v>1.9446126852698999</c:v>
                </c:pt>
                <c:pt idx="1231">
                  <c:v>1.9446126852702901</c:v>
                </c:pt>
                <c:pt idx="1232">
                  <c:v>1.94461034566466</c:v>
                </c:pt>
                <c:pt idx="1239">
                  <c:v>1.94469159447533</c:v>
                </c:pt>
                <c:pt idx="1240">
                  <c:v>1.9442643237711901</c:v>
                </c:pt>
                <c:pt idx="1249">
                  <c:v>1.94418543391309</c:v>
                </c:pt>
                <c:pt idx="1250">
                  <c:v>1.94418543391141</c:v>
                </c:pt>
                <c:pt idx="1251">
                  <c:v>1.9441854339127</c:v>
                </c:pt>
                <c:pt idx="1252">
                  <c:v>1.94418280371968</c:v>
                </c:pt>
                <c:pt idx="1259">
                  <c:v>1.9441854339114499</c:v>
                </c:pt>
                <c:pt idx="1268">
                  <c:v>1.9441230134270699</c:v>
                </c:pt>
                <c:pt idx="1269">
                  <c:v>1.9441230134270799</c:v>
                </c:pt>
                <c:pt idx="1270">
                  <c:v>1.94411124824057</c:v>
                </c:pt>
                <c:pt idx="1277">
                  <c:v>1.94411861242235</c:v>
                </c:pt>
                <c:pt idx="1278">
                  <c:v>1.9441361504808301</c:v>
                </c:pt>
                <c:pt idx="1285">
                  <c:v>1.94414055817918</c:v>
                </c:pt>
                <c:pt idx="1286">
                  <c:v>1.9441405581790101</c:v>
                </c:pt>
                <c:pt idx="1287">
                  <c:v>1.9441405581798099</c:v>
                </c:pt>
                <c:pt idx="1288">
                  <c:v>1.94413989943814</c:v>
                </c:pt>
                <c:pt idx="1289">
                  <c:v>1.94410737629265</c:v>
                </c:pt>
                <c:pt idx="1290">
                  <c:v>1.9440453293203399</c:v>
                </c:pt>
                <c:pt idx="1291">
                  <c:v>1.94410737629265</c:v>
                </c:pt>
                <c:pt idx="1292">
                  <c:v>1.94413989943928</c:v>
                </c:pt>
                <c:pt idx="1299">
                  <c:v>1.9441405581803799</c:v>
                </c:pt>
                <c:pt idx="1307">
                  <c:v>1.9441451093537601</c:v>
                </c:pt>
                <c:pt idx="1308">
                  <c:v>1.9441451093540201</c:v>
                </c:pt>
                <c:pt idx="1309">
                  <c:v>1.9441451093536199</c:v>
                </c:pt>
                <c:pt idx="1310">
                  <c:v>1.94414356346994</c:v>
                </c:pt>
                <c:pt idx="1317">
                  <c:v>1.9441451093531901</c:v>
                </c:pt>
                <c:pt idx="1325">
                  <c:v>1.94414510935359</c:v>
                </c:pt>
                <c:pt idx="1326">
                  <c:v>1.94412789523281</c:v>
                </c:pt>
                <c:pt idx="1333">
                  <c:v>1.9441422400822299</c:v>
                </c:pt>
                <c:pt idx="1334">
                  <c:v>1.9441564640239799</c:v>
                </c:pt>
                <c:pt idx="1340">
                  <c:v>1.9441593355164499</c:v>
                </c:pt>
                <c:pt idx="1341">
                  <c:v>1.9441593355168501</c:v>
                </c:pt>
                <c:pt idx="1342">
                  <c:v>1.9441593355164799</c:v>
                </c:pt>
                <c:pt idx="1343">
                  <c:v>1.94415926912306</c:v>
                </c:pt>
                <c:pt idx="1344">
                  <c:v>1.9441303609495499</c:v>
                </c:pt>
                <c:pt idx="1345">
                  <c:v>1.94415926912196</c:v>
                </c:pt>
                <c:pt idx="1352">
                  <c:v>1.94415933551548</c:v>
                </c:pt>
                <c:pt idx="1360">
                  <c:v>1.9441561938683201</c:v>
                </c:pt>
                <c:pt idx="1361">
                  <c:v>1.9441561938691301</c:v>
                </c:pt>
                <c:pt idx="1362">
                  <c:v>1.94415619386836</c:v>
                </c:pt>
                <c:pt idx="1363">
                  <c:v>1.94415552679042</c:v>
                </c:pt>
                <c:pt idx="1364">
                  <c:v>1.9441245255912101</c:v>
                </c:pt>
                <c:pt idx="1365">
                  <c:v>1.9440657011592399</c:v>
                </c:pt>
                <c:pt idx="1366">
                  <c:v>1.94412452559211</c:v>
                </c:pt>
                <c:pt idx="1367">
                  <c:v>1.9441555267919499</c:v>
                </c:pt>
                <c:pt idx="1374">
                  <c:v>1.9441564943577101</c:v>
                </c:pt>
                <c:pt idx="1375">
                  <c:v>1.9441526695072899</c:v>
                </c:pt>
                <c:pt idx="1383">
                  <c:v>1.94415236864468</c:v>
                </c:pt>
                <c:pt idx="1384">
                  <c:v>1.9441523686456199</c:v>
                </c:pt>
                <c:pt idx="1385">
                  <c:v>1.9441390919963499</c:v>
                </c:pt>
                <c:pt idx="1392">
                  <c:v>1.94414946788029</c:v>
                </c:pt>
                <c:pt idx="1393">
                  <c:v>1.94443814582323</c:v>
                </c:pt>
                <c:pt idx="1401">
                  <c:v>1.9444410913787999</c:v>
                </c:pt>
                <c:pt idx="1402">
                  <c:v>1.94443851620273</c:v>
                </c:pt>
                <c:pt idx="1409">
                  <c:v>1.94444686595842</c:v>
                </c:pt>
                <c:pt idx="1410">
                  <c:v>1.94455484552655</c:v>
                </c:pt>
                <c:pt idx="1419">
                  <c:v>1.94454737583203</c:v>
                </c:pt>
                <c:pt idx="1420">
                  <c:v>1.9445473758326299</c:v>
                </c:pt>
                <c:pt idx="1421">
                  <c:v>1.9445473758334799</c:v>
                </c:pt>
                <c:pt idx="1422">
                  <c:v>1.9445431920354801</c:v>
                </c:pt>
                <c:pt idx="1429">
                  <c:v>1.9445467852505001</c:v>
                </c:pt>
                <c:pt idx="1430">
                  <c:v>1.9445548610843799</c:v>
                </c:pt>
                <c:pt idx="1437">
                  <c:v>1.9445554515710699</c:v>
                </c:pt>
                <c:pt idx="1438">
                  <c:v>1.94455545157148</c:v>
                </c:pt>
                <c:pt idx="1439">
                  <c:v>1.94455545157173</c:v>
                </c:pt>
                <c:pt idx="1440">
                  <c:v>1.9445543920125801</c:v>
                </c:pt>
                <c:pt idx="1441">
                  <c:v>1.94452254925329</c:v>
                </c:pt>
                <c:pt idx="1442">
                  <c:v>1.9444642928234199</c:v>
                </c:pt>
                <c:pt idx="1443">
                  <c:v>1.9445225492520899</c:v>
                </c:pt>
                <c:pt idx="1444">
                  <c:v>1.9445543920124999</c:v>
                </c:pt>
                <c:pt idx="1451">
                  <c:v>1.9445561468088799</c:v>
                </c:pt>
                <c:pt idx="1452">
                  <c:v>1.9445540354447499</c:v>
                </c:pt>
                <c:pt idx="1460">
                  <c:v>1.94455333999522</c:v>
                </c:pt>
                <c:pt idx="1461">
                  <c:v>1.94455333999522</c:v>
                </c:pt>
                <c:pt idx="1462">
                  <c:v>1.9445467625911099</c:v>
                </c:pt>
                <c:pt idx="1469">
                  <c:v>1.9445614598024701</c:v>
                </c:pt>
                <c:pt idx="1470">
                  <c:v>1.9444217391265</c:v>
                </c:pt>
                <c:pt idx="1479">
                  <c:v>1.94441361602558</c:v>
                </c:pt>
                <c:pt idx="1480">
                  <c:v>1.94441361602558</c:v>
                </c:pt>
                <c:pt idx="1481">
                  <c:v>1.9444136160263701</c:v>
                </c:pt>
                <c:pt idx="1482">
                  <c:v>1.94440875075265</c:v>
                </c:pt>
                <c:pt idx="1489">
                  <c:v>1.9444136160271299</c:v>
                </c:pt>
                <c:pt idx="1497">
                  <c:v>1.94440478932003</c:v>
                </c:pt>
                <c:pt idx="1498">
                  <c:v>1.9444047893198599</c:v>
                </c:pt>
                <c:pt idx="1499">
                  <c:v>1.94440112133511</c:v>
                </c:pt>
                <c:pt idx="1506">
                  <c:v>1.94440532967017</c:v>
                </c:pt>
                <c:pt idx="1507">
                  <c:v>1.9444041193296799</c:v>
                </c:pt>
                <c:pt idx="1515">
                  <c:v>1.9444035788226901</c:v>
                </c:pt>
                <c:pt idx="1516">
                  <c:v>1.9444035788229701</c:v>
                </c:pt>
                <c:pt idx="1517">
                  <c:v>1.94439137984398</c:v>
                </c:pt>
                <c:pt idx="1524">
                  <c:v>1.9443831169586201</c:v>
                </c:pt>
                <c:pt idx="1525">
                  <c:v>1.9442630457729899</c:v>
                </c:pt>
                <c:pt idx="1533">
                  <c:v>1.94428353058546</c:v>
                </c:pt>
                <c:pt idx="1534">
                  <c:v>1.94428353058491</c:v>
                </c:pt>
                <c:pt idx="1535">
                  <c:v>1.94428288042071</c:v>
                </c:pt>
                <c:pt idx="1536">
                  <c:v>1.94425305517372</c:v>
                </c:pt>
                <c:pt idx="1537">
                  <c:v>1.9441966726762501</c:v>
                </c:pt>
                <c:pt idx="1538">
                  <c:v>1.94425305517299</c:v>
                </c:pt>
                <c:pt idx="1539">
                  <c:v>1.9442828804194301</c:v>
                </c:pt>
                <c:pt idx="1546">
                  <c:v>1.9442818854515</c:v>
                </c:pt>
                <c:pt idx="1547">
                  <c:v>1.94434386801971</c:v>
                </c:pt>
                <c:pt idx="1555">
                  <c:v>1.9443455138964501</c:v>
                </c:pt>
                <c:pt idx="1556">
                  <c:v>1.9443455138969601</c:v>
                </c:pt>
                <c:pt idx="1557">
                  <c:v>1.9443455138955501</c:v>
                </c:pt>
                <c:pt idx="1558">
                  <c:v>1.94433697632922</c:v>
                </c:pt>
                <c:pt idx="1565">
                  <c:v>1.9443413644147001</c:v>
                </c:pt>
                <c:pt idx="1566">
                  <c:v>1.9443493585689</c:v>
                </c:pt>
                <c:pt idx="1573">
                  <c:v>1.94435476258416</c:v>
                </c:pt>
                <c:pt idx="1574">
                  <c:v>1.94435476258441</c:v>
                </c:pt>
                <c:pt idx="1575">
                  <c:v>1.9443547625836799</c:v>
                </c:pt>
                <c:pt idx="1576">
                  <c:v>1.9443541917852101</c:v>
                </c:pt>
                <c:pt idx="1577">
                  <c:v>1.94432511639603</c:v>
                </c:pt>
                <c:pt idx="1578">
                  <c:v>1.9443541917851399</c:v>
                </c:pt>
                <c:pt idx="1585">
                  <c:v>1.94442263681413</c:v>
                </c:pt>
                <c:pt idx="1586">
                  <c:v>1.94440753766978</c:v>
                </c:pt>
                <c:pt idx="1595">
                  <c:v>1.94433968684419</c:v>
                </c:pt>
                <c:pt idx="1596">
                  <c:v>1.94433968684534</c:v>
                </c:pt>
                <c:pt idx="1597">
                  <c:v>1.9443396868451599</c:v>
                </c:pt>
                <c:pt idx="1598">
                  <c:v>1.94433843973812</c:v>
                </c:pt>
                <c:pt idx="1605">
                  <c:v>1.94434032253746</c:v>
                </c:pt>
                <c:pt idx="1606">
                  <c:v>1.9443081367850501</c:v>
                </c:pt>
                <c:pt idx="1614">
                  <c:v>1.9443066495577599</c:v>
                </c:pt>
                <c:pt idx="1615">
                  <c:v>1.94430664956036</c:v>
                </c:pt>
                <c:pt idx="1616">
                  <c:v>1.9443001350948601</c:v>
                </c:pt>
                <c:pt idx="1623">
                  <c:v>1.9443055255193</c:v>
                </c:pt>
                <c:pt idx="1624">
                  <c:v>1.94430616744936</c:v>
                </c:pt>
                <c:pt idx="1630">
                  <c:v>1.94430729206327</c:v>
                </c:pt>
                <c:pt idx="1631">
                  <c:v>1.94430729206412</c:v>
                </c:pt>
                <c:pt idx="1632">
                  <c:v>1.9443072920642499</c:v>
                </c:pt>
                <c:pt idx="1633">
                  <c:v>1.9443072920642399</c:v>
                </c:pt>
                <c:pt idx="1634">
                  <c:v>1.9443072920637099</c:v>
                </c:pt>
                <c:pt idx="1635">
                  <c:v>1.9443072920647999</c:v>
                </c:pt>
                <c:pt idx="1636">
                  <c:v>1.9443072920647599</c:v>
                </c:pt>
                <c:pt idx="1637">
                  <c:v>1.9443072920631601</c:v>
                </c:pt>
                <c:pt idx="1638">
                  <c:v>1.9443374560628299</c:v>
                </c:pt>
                <c:pt idx="1639">
                  <c:v>1.9443249163690699</c:v>
                </c:pt>
                <c:pt idx="1640">
                  <c:v>1.94433745606132</c:v>
                </c:pt>
                <c:pt idx="1641">
                  <c:v>1.9443249163702201</c:v>
                </c:pt>
                <c:pt idx="1642">
                  <c:v>1.9443374560622699</c:v>
                </c:pt>
                <c:pt idx="1643">
                  <c:v>1.9443249163682701</c:v>
                </c:pt>
                <c:pt idx="1644">
                  <c:v>1.9443374560628399</c:v>
                </c:pt>
                <c:pt idx="1645">
                  <c:v>1.9443249163685501</c:v>
                </c:pt>
                <c:pt idx="1646">
                  <c:v>1.94433745606324</c:v>
                </c:pt>
                <c:pt idx="1647">
                  <c:v>1.94432491636924</c:v>
                </c:pt>
                <c:pt idx="1648">
                  <c:v>1.9443374560618201</c:v>
                </c:pt>
                <c:pt idx="1649">
                  <c:v>1.9443249163705301</c:v>
                </c:pt>
                <c:pt idx="1650">
                  <c:v>1.9443374560622599</c:v>
                </c:pt>
                <c:pt idx="1651">
                  <c:v>1.94432491636948</c:v>
                </c:pt>
                <c:pt idx="1658">
                  <c:v>1.9443072920642399</c:v>
                </c:pt>
                <c:pt idx="1668">
                  <c:v>1.9443000051200701</c:v>
                </c:pt>
                <c:pt idx="1669">
                  <c:v>1.9443000051187</c:v>
                </c:pt>
                <c:pt idx="1670">
                  <c:v>1.9442996783731501</c:v>
                </c:pt>
                <c:pt idx="1671">
                  <c:v>1.9442724712102799</c:v>
                </c:pt>
                <c:pt idx="1672">
                  <c:v>1.9442996783747799</c:v>
                </c:pt>
                <c:pt idx="1679">
                  <c:v>1.94430000512097</c:v>
                </c:pt>
                <c:pt idx="1687">
                  <c:v>1.9443000051192401</c:v>
                </c:pt>
                <c:pt idx="1688">
                  <c:v>1.9442776579516099</c:v>
                </c:pt>
                <c:pt idx="1695">
                  <c:v>1.94429511664448</c:v>
                </c:pt>
                <c:pt idx="1696">
                  <c:v>1.94429781376636</c:v>
                </c:pt>
                <c:pt idx="1703">
                  <c:v>1.9443027061568701</c:v>
                </c:pt>
                <c:pt idx="1704">
                  <c:v>1.9443027061575999</c:v>
                </c:pt>
                <c:pt idx="1705">
                  <c:v>1.9443027061559</c:v>
                </c:pt>
                <c:pt idx="1706">
                  <c:v>1.9443027061574401</c:v>
                </c:pt>
                <c:pt idx="1707">
                  <c:v>1.9443001178461701</c:v>
                </c:pt>
                <c:pt idx="1714">
                  <c:v>1.9443027061574301</c:v>
                </c:pt>
                <c:pt idx="1715">
                  <c:v>1.94424765678668</c:v>
                </c:pt>
                <c:pt idx="1723">
                  <c:v>1.94424341721451</c:v>
                </c:pt>
                <c:pt idx="1724">
                  <c:v>1.94424241878166</c:v>
                </c:pt>
                <c:pt idx="1725">
                  <c:v>1.9442136593833099</c:v>
                </c:pt>
                <c:pt idx="1726">
                  <c:v>1.9441611621553501</c:v>
                </c:pt>
                <c:pt idx="1727">
                  <c:v>1.94421365938373</c:v>
                </c:pt>
                <c:pt idx="1728">
                  <c:v>1.94424241878166</c:v>
                </c:pt>
                <c:pt idx="1735">
                  <c:v>1.9442434627371701</c:v>
                </c:pt>
                <c:pt idx="1736">
                  <c:v>1.9442439896349399</c:v>
                </c:pt>
                <c:pt idx="1744">
                  <c:v>1.94424394410853</c:v>
                </c:pt>
                <c:pt idx="1745">
                  <c:v>1.94424394410849</c:v>
                </c:pt>
                <c:pt idx="1746">
                  <c:v>1.9442329969561301</c:v>
                </c:pt>
                <c:pt idx="1753">
                  <c:v>1.94424959750643</c:v>
                </c:pt>
                <c:pt idx="1754">
                  <c:v>1.9442757671886599</c:v>
                </c:pt>
                <c:pt idx="1762">
                  <c:v>1.9442543629083799</c:v>
                </c:pt>
                <c:pt idx="1763">
                  <c:v>1.94424844875645</c:v>
                </c:pt>
                <c:pt idx="1770">
                  <c:v>1.94428441670743</c:v>
                </c:pt>
                <c:pt idx="1771">
                  <c:v>1.94416903439086</c:v>
                </c:pt>
                <c:pt idx="1780">
                  <c:v>1.94413897450053</c:v>
                </c:pt>
                <c:pt idx="1781">
                  <c:v>1.94413897450019</c:v>
                </c:pt>
                <c:pt idx="1782">
                  <c:v>1.9441389745016699</c:v>
                </c:pt>
                <c:pt idx="1783">
                  <c:v>1.9441354536252999</c:v>
                </c:pt>
                <c:pt idx="1790">
                  <c:v>1.94413895566081</c:v>
                </c:pt>
                <c:pt idx="1791">
                  <c:v>1.9441389556601201</c:v>
                </c:pt>
                <c:pt idx="1797">
                  <c:v>1.9441389745011</c:v>
                </c:pt>
                <c:pt idx="1798">
                  <c:v>1.9441389745020701</c:v>
                </c:pt>
                <c:pt idx="1799">
                  <c:v>1.94413897450054</c:v>
                </c:pt>
                <c:pt idx="1800">
                  <c:v>1.9441389745012301</c:v>
                </c:pt>
                <c:pt idx="1801">
                  <c:v>1.9441389745009301</c:v>
                </c:pt>
                <c:pt idx="1802">
                  <c:v>1.9441389745007001</c:v>
                </c:pt>
                <c:pt idx="1803">
                  <c:v>1.9441389745011</c:v>
                </c:pt>
                <c:pt idx="1804">
                  <c:v>1.9441389745008499</c:v>
                </c:pt>
                <c:pt idx="1805">
                  <c:v>1.94416088658529</c:v>
                </c:pt>
                <c:pt idx="1806">
                  <c:v>1.94415500274126</c:v>
                </c:pt>
                <c:pt idx="1807">
                  <c:v>1.9441608865861799</c:v>
                </c:pt>
                <c:pt idx="1808">
                  <c:v>1.94415500274009</c:v>
                </c:pt>
                <c:pt idx="1809">
                  <c:v>1.9441608865847999</c:v>
                </c:pt>
                <c:pt idx="1810">
                  <c:v>1.9441550027402801</c:v>
                </c:pt>
                <c:pt idx="1811">
                  <c:v>1.9441608865847899</c:v>
                </c:pt>
                <c:pt idx="1812">
                  <c:v>1.94415500274126</c:v>
                </c:pt>
                <c:pt idx="1813">
                  <c:v>1.94416088658521</c:v>
                </c:pt>
                <c:pt idx="1814">
                  <c:v>1.9441550027407</c:v>
                </c:pt>
                <c:pt idx="1815">
                  <c:v>1.9441608865850399</c:v>
                </c:pt>
                <c:pt idx="1816">
                  <c:v>1.94415500274126</c:v>
                </c:pt>
                <c:pt idx="1817">
                  <c:v>1.94416088658496</c:v>
                </c:pt>
                <c:pt idx="1818">
                  <c:v>1.9441550027402901</c:v>
                </c:pt>
                <c:pt idx="1819">
                  <c:v>1.94413900598603</c:v>
                </c:pt>
                <c:pt idx="1826">
                  <c:v>1.94413897450137</c:v>
                </c:pt>
                <c:pt idx="1835">
                  <c:v>1.9441813831981301</c:v>
                </c:pt>
                <c:pt idx="1836">
                  <c:v>1.9441813831995101</c:v>
                </c:pt>
                <c:pt idx="1837">
                  <c:v>1.94418138319899</c:v>
                </c:pt>
                <c:pt idx="1838">
                  <c:v>1.94417815125583</c:v>
                </c:pt>
                <c:pt idx="1845">
                  <c:v>1.9441813831985699</c:v>
                </c:pt>
                <c:pt idx="1846">
                  <c:v>1.94413361901399</c:v>
                </c:pt>
                <c:pt idx="1854">
                  <c:v>1.9441320033465199</c:v>
                </c:pt>
                <c:pt idx="1855">
                  <c:v>1.9441320033470699</c:v>
                </c:pt>
                <c:pt idx="1856">
                  <c:v>1.9441182482074699</c:v>
                </c:pt>
                <c:pt idx="1863">
                  <c:v>1.9441324267920199</c:v>
                </c:pt>
                <c:pt idx="1864">
                  <c:v>1.9441240782207401</c:v>
                </c:pt>
                <c:pt idx="1872">
                  <c:v>1.94412365241697</c:v>
                </c:pt>
                <c:pt idx="1873">
                  <c:v>1.9441236524163299</c:v>
                </c:pt>
                <c:pt idx="1874">
                  <c:v>1.9441236524165599</c:v>
                </c:pt>
                <c:pt idx="1875">
                  <c:v>1.94412166749824</c:v>
                </c:pt>
                <c:pt idx="1882">
                  <c:v>1.94412368232515</c:v>
                </c:pt>
                <c:pt idx="1883">
                  <c:v>1.9441186663074099</c:v>
                </c:pt>
                <c:pt idx="1891">
                  <c:v>1.9441186358551199</c:v>
                </c:pt>
                <c:pt idx="1892">
                  <c:v>1.9441186358550799</c:v>
                </c:pt>
                <c:pt idx="1893">
                  <c:v>1.94411863585551</c:v>
                </c:pt>
                <c:pt idx="1894">
                  <c:v>1.9441157422444599</c:v>
                </c:pt>
                <c:pt idx="1901">
                  <c:v>1.9441184357788599</c:v>
                </c:pt>
                <c:pt idx="1902">
                  <c:v>1.9441184558518601</c:v>
                </c:pt>
                <c:pt idx="1908">
                  <c:v>1.9441186559493799</c:v>
                </c:pt>
                <c:pt idx="1909">
                  <c:v>1.94411865595067</c:v>
                </c:pt>
                <c:pt idx="1910">
                  <c:v>1.94411865594959</c:v>
                </c:pt>
                <c:pt idx="1911">
                  <c:v>1.9441186559491299</c:v>
                </c:pt>
                <c:pt idx="1912">
                  <c:v>1.9441186559486101</c:v>
                </c:pt>
                <c:pt idx="1913">
                  <c:v>1.9441186559493999</c:v>
                </c:pt>
                <c:pt idx="1914">
                  <c:v>1.9441186559482699</c:v>
                </c:pt>
                <c:pt idx="1915">
                  <c:v>1.9441186559488499</c:v>
                </c:pt>
                <c:pt idx="1916">
                  <c:v>1.9441322475967999</c:v>
                </c:pt>
                <c:pt idx="1917">
                  <c:v>1.9441438891568501</c:v>
                </c:pt>
                <c:pt idx="1918">
                  <c:v>1.9441322475970999</c:v>
                </c:pt>
                <c:pt idx="1919">
                  <c:v>1.94411865594873</c:v>
                </c:pt>
                <c:pt idx="1920">
                  <c:v>1.9441186559491299</c:v>
                </c:pt>
                <c:pt idx="1921">
                  <c:v>1.94411865594758</c:v>
                </c:pt>
                <c:pt idx="1922">
                  <c:v>1.9441186559482699</c:v>
                </c:pt>
                <c:pt idx="1923">
                  <c:v>1.9441186559485699</c:v>
                </c:pt>
                <c:pt idx="1924">
                  <c:v>1.94411865594873</c:v>
                </c:pt>
                <c:pt idx="1925">
                  <c:v>1.94411865594877</c:v>
                </c:pt>
                <c:pt idx="1931">
                  <c:v>1.9441347459632301</c:v>
                </c:pt>
                <c:pt idx="1932">
                  <c:v>1.94413474596281</c:v>
                </c:pt>
                <c:pt idx="1933">
                  <c:v>1.9441333537266601</c:v>
                </c:pt>
                <c:pt idx="1940">
                  <c:v>1.94413473542566</c:v>
                </c:pt>
                <c:pt idx="1941">
                  <c:v>1.9441361522630201</c:v>
                </c:pt>
                <c:pt idx="1948">
                  <c:v>1.9441361628238401</c:v>
                </c:pt>
                <c:pt idx="1949">
                  <c:v>1.9441361628244</c:v>
                </c:pt>
                <c:pt idx="1950">
                  <c:v>1.9441361628244</c:v>
                </c:pt>
                <c:pt idx="1951">
                  <c:v>1.94413558058443</c:v>
                </c:pt>
                <c:pt idx="1952">
                  <c:v>1.94411215409573</c:v>
                </c:pt>
                <c:pt idx="1953">
                  <c:v>1.94406822071668</c:v>
                </c:pt>
                <c:pt idx="1954">
                  <c:v>1.94411215409544</c:v>
                </c:pt>
                <c:pt idx="1955">
                  <c:v>1.94413558058452</c:v>
                </c:pt>
                <c:pt idx="1962">
                  <c:v>1.9441364011637601</c:v>
                </c:pt>
                <c:pt idx="1963">
                  <c:v>1.9441383100493199</c:v>
                </c:pt>
                <c:pt idx="1971">
                  <c:v>1.9441380717002901</c:v>
                </c:pt>
                <c:pt idx="1972">
                  <c:v>1.94413807170209</c:v>
                </c:pt>
                <c:pt idx="1973">
                  <c:v>1.94412805125093</c:v>
                </c:pt>
                <c:pt idx="1980">
                  <c:v>1.9441371287145199</c:v>
                </c:pt>
                <c:pt idx="1981">
                  <c:v>1.9441210180745501</c:v>
                </c:pt>
                <c:pt idx="1987">
                  <c:v>1.94412280824776</c:v>
                </c:pt>
                <c:pt idx="1988">
                  <c:v>1.94412280824551</c:v>
                </c:pt>
                <c:pt idx="1989">
                  <c:v>1.94412280824664</c:v>
                </c:pt>
                <c:pt idx="1990">
                  <c:v>1.9441228082476101</c:v>
                </c:pt>
                <c:pt idx="1991">
                  <c:v>1.94412280824857</c:v>
                </c:pt>
                <c:pt idx="1992">
                  <c:v>1.9441228082481701</c:v>
                </c:pt>
                <c:pt idx="1993">
                  <c:v>1.94412280824773</c:v>
                </c:pt>
                <c:pt idx="1994">
                  <c:v>1.9441228082464701</c:v>
                </c:pt>
                <c:pt idx="1995">
                  <c:v>1.94413634277202</c:v>
                </c:pt>
                <c:pt idx="1996">
                  <c:v>1.9441447175209901</c:v>
                </c:pt>
                <c:pt idx="1997">
                  <c:v>1.9441363427718601</c:v>
                </c:pt>
                <c:pt idx="1998">
                  <c:v>1.9441447175225799</c:v>
                </c:pt>
                <c:pt idx="1999">
                  <c:v>1.94413634277257</c:v>
                </c:pt>
                <c:pt idx="2000">
                  <c:v>1.9441447175228299</c:v>
                </c:pt>
                <c:pt idx="2001">
                  <c:v>1.9441363427718501</c:v>
                </c:pt>
                <c:pt idx="2002">
                  <c:v>1.94414471752214</c:v>
                </c:pt>
                <c:pt idx="2003">
                  <c:v>1.94413634277203</c:v>
                </c:pt>
                <c:pt idx="2004">
                  <c:v>1.9441447175220301</c:v>
                </c:pt>
                <c:pt idx="2005">
                  <c:v>1.94413634277258</c:v>
                </c:pt>
                <c:pt idx="2006">
                  <c:v>1.9441447175214399</c:v>
                </c:pt>
                <c:pt idx="2007">
                  <c:v>1.94413634277226</c:v>
                </c:pt>
                <c:pt idx="2008">
                  <c:v>1.94412280824665</c:v>
                </c:pt>
                <c:pt idx="2009">
                  <c:v>1.9441228082476001</c:v>
                </c:pt>
                <c:pt idx="2010">
                  <c:v>1.9441228082455</c:v>
                </c:pt>
                <c:pt idx="2011">
                  <c:v>1.94412280824551</c:v>
                </c:pt>
                <c:pt idx="2012">
                  <c:v>1.94412280824777</c:v>
                </c:pt>
                <c:pt idx="2013">
                  <c:v>1.9441228082475699</c:v>
                </c:pt>
                <c:pt idx="2014">
                  <c:v>1.9441228082470301</c:v>
                </c:pt>
                <c:pt idx="2020">
                  <c:v>1.94413336748704</c:v>
                </c:pt>
                <c:pt idx="2021">
                  <c:v>1.944133367486</c:v>
                </c:pt>
                <c:pt idx="2022">
                  <c:v>1.9441319713827301</c:v>
                </c:pt>
                <c:pt idx="2029">
                  <c:v>1.94413478995848</c:v>
                </c:pt>
                <c:pt idx="2030">
                  <c:v>1.94412395900178</c:v>
                </c:pt>
                <c:pt idx="2038">
                  <c:v>1.94412253605986</c:v>
                </c:pt>
                <c:pt idx="2039">
                  <c:v>1.9441225360605201</c:v>
                </c:pt>
                <c:pt idx="2040">
                  <c:v>1.94411726511649</c:v>
                </c:pt>
                <c:pt idx="2047">
                  <c:v>1.9441219793786699</c:v>
                </c:pt>
                <c:pt idx="2048">
                  <c:v>1.9441265320840699</c:v>
                </c:pt>
                <c:pt idx="2055">
                  <c:v>1.9441270887803099</c:v>
                </c:pt>
                <c:pt idx="2056">
                  <c:v>1.9441270887809601</c:v>
                </c:pt>
                <c:pt idx="2057">
                  <c:v>1.9441270887780899</c:v>
                </c:pt>
                <c:pt idx="2058">
                  <c:v>1.94412532069253</c:v>
                </c:pt>
                <c:pt idx="2065">
                  <c:v>1.9441270347958199</c:v>
                </c:pt>
                <c:pt idx="2066">
                  <c:v>1.9441268198927</c:v>
                </c:pt>
                <c:pt idx="2074">
                  <c:v>1.94412687294627</c:v>
                </c:pt>
                <c:pt idx="2075">
                  <c:v>1.9441268729463701</c:v>
                </c:pt>
                <c:pt idx="2076">
                  <c:v>1.94411675342568</c:v>
                </c:pt>
                <c:pt idx="2083">
                  <c:v>1.9441259804556099</c:v>
                </c:pt>
                <c:pt idx="2084">
                  <c:v>1.9442237696456699</c:v>
                </c:pt>
                <c:pt idx="2093">
                  <c:v>1.9441966608629799</c:v>
                </c:pt>
                <c:pt idx="2094">
                  <c:v>1.94419666086402</c:v>
                </c:pt>
                <c:pt idx="2095">
                  <c:v>1.9441931513760899</c:v>
                </c:pt>
                <c:pt idx="2102">
                  <c:v>1.9441948453347599</c:v>
                </c:pt>
                <c:pt idx="2103">
                  <c:v>1.94420548076026</c:v>
                </c:pt>
                <c:pt idx="2110">
                  <c:v>1.94420729687297</c:v>
                </c:pt>
                <c:pt idx="2111">
                  <c:v>1.94420729687347</c:v>
                </c:pt>
                <c:pt idx="2112">
                  <c:v>1.9442072968730899</c:v>
                </c:pt>
                <c:pt idx="2113">
                  <c:v>1.94420652348626</c:v>
                </c:pt>
                <c:pt idx="2114">
                  <c:v>1.9441838332607599</c:v>
                </c:pt>
                <c:pt idx="2115">
                  <c:v>1.94414230901066</c:v>
                </c:pt>
                <c:pt idx="2116">
                  <c:v>1.9441838332597901</c:v>
                </c:pt>
                <c:pt idx="2117">
                  <c:v>1.9442065234857</c:v>
                </c:pt>
                <c:pt idx="2124">
                  <c:v>1.9442072968735999</c:v>
                </c:pt>
                <c:pt idx="2125">
                  <c:v>1.9441553254814199</c:v>
                </c:pt>
                <c:pt idx="2133">
                  <c:v>1.9441550941299</c:v>
                </c:pt>
                <c:pt idx="2134">
                  <c:v>1.9441550941299</c:v>
                </c:pt>
                <c:pt idx="2135">
                  <c:v>1.94414126429304</c:v>
                </c:pt>
                <c:pt idx="2142">
                  <c:v>1.9441563133811699</c:v>
                </c:pt>
                <c:pt idx="2143">
                  <c:v>1.9441961920983999</c:v>
                </c:pt>
                <c:pt idx="2151">
                  <c:v>1.94417702007962</c:v>
                </c:pt>
                <c:pt idx="2152">
                  <c:v>1.9441732847193001</c:v>
                </c:pt>
                <c:pt idx="2159">
                  <c:v>1.94417585037361</c:v>
                </c:pt>
                <c:pt idx="2160">
                  <c:v>1.94418410563248</c:v>
                </c:pt>
                <c:pt idx="2167">
                  <c:v>1.9441852756409701</c:v>
                </c:pt>
                <c:pt idx="2168">
                  <c:v>1.94418527564163</c:v>
                </c:pt>
                <c:pt idx="2169">
                  <c:v>1.9441852756412401</c:v>
                </c:pt>
                <c:pt idx="2170">
                  <c:v>1.94418446922039</c:v>
                </c:pt>
                <c:pt idx="2171">
                  <c:v>1.9441629023768201</c:v>
                </c:pt>
                <c:pt idx="2172">
                  <c:v>1.9441237811805101</c:v>
                </c:pt>
                <c:pt idx="2173">
                  <c:v>1.9441629023762499</c:v>
                </c:pt>
                <c:pt idx="2174">
                  <c:v>1.94418446922096</c:v>
                </c:pt>
                <c:pt idx="2181">
                  <c:v>1.94418395568443</c:v>
                </c:pt>
                <c:pt idx="2182">
                  <c:v>1.9441698640171201</c:v>
                </c:pt>
                <c:pt idx="2190">
                  <c:v>1.9441709511371701</c:v>
                </c:pt>
                <c:pt idx="2191">
                  <c:v>1.9441709511371601</c:v>
                </c:pt>
                <c:pt idx="2192">
                  <c:v>1.94417095113873</c:v>
                </c:pt>
                <c:pt idx="2193">
                  <c:v>1.9441654038754801</c:v>
                </c:pt>
                <c:pt idx="2200">
                  <c:v>1.94417707881187</c:v>
                </c:pt>
                <c:pt idx="2201">
                  <c:v>1.94419777602828</c:v>
                </c:pt>
                <c:pt idx="2209">
                  <c:v>1.9441916432513999</c:v>
                </c:pt>
                <c:pt idx="2210">
                  <c:v>1.9441885382956501</c:v>
                </c:pt>
                <c:pt idx="2217">
                  <c:v>1.94420930401433</c:v>
                </c:pt>
                <c:pt idx="2218">
                  <c:v>1.9443977387764999</c:v>
                </c:pt>
                <c:pt idx="2227">
                  <c:v>1.9443801905584399</c:v>
                </c:pt>
                <c:pt idx="2228">
                  <c:v>1.9443801905581599</c:v>
                </c:pt>
                <c:pt idx="2229">
                  <c:v>1.9443801905598099</c:v>
                </c:pt>
                <c:pt idx="2230">
                  <c:v>1.94437819608272</c:v>
                </c:pt>
                <c:pt idx="2237">
                  <c:v>1.94437956498555</c:v>
                </c:pt>
                <c:pt idx="2238">
                  <c:v>1.9443820082318599</c:v>
                </c:pt>
                <c:pt idx="2245">
                  <c:v>1.9443826343541799</c:v>
                </c:pt>
                <c:pt idx="2246">
                  <c:v>1.9443826343538999</c:v>
                </c:pt>
                <c:pt idx="2247">
                  <c:v>1.94438263435318</c:v>
                </c:pt>
                <c:pt idx="2248">
                  <c:v>1.9443818713377301</c:v>
                </c:pt>
                <c:pt idx="2249">
                  <c:v>1.94436127784705</c:v>
                </c:pt>
                <c:pt idx="2250">
                  <c:v>1.9443240140601601</c:v>
                </c:pt>
                <c:pt idx="2251">
                  <c:v>1.9443612778455599</c:v>
                </c:pt>
                <c:pt idx="2252">
                  <c:v>1.9443818713382901</c:v>
                </c:pt>
                <c:pt idx="2259">
                  <c:v>1.9443826343547801</c:v>
                </c:pt>
                <c:pt idx="2268">
                  <c:v>1.9443826343541399</c:v>
                </c:pt>
                <c:pt idx="2269">
                  <c:v>1.9443826343555899</c:v>
                </c:pt>
                <c:pt idx="2270">
                  <c:v>1.9443819943702401</c:v>
                </c:pt>
                <c:pt idx="2271">
                  <c:v>1.9443617862286799</c:v>
                </c:pt>
                <c:pt idx="2272">
                  <c:v>1.94432468675546</c:v>
                </c:pt>
                <c:pt idx="2273">
                  <c:v>1.9443617862292399</c:v>
                </c:pt>
                <c:pt idx="2274">
                  <c:v>1.9443819943704901</c:v>
                </c:pt>
                <c:pt idx="2281">
                  <c:v>1.9443826210059501</c:v>
                </c:pt>
                <c:pt idx="2282">
                  <c:v>1.9443934553200899</c:v>
                </c:pt>
                <c:pt idx="2290">
                  <c:v>1.9443934685175901</c:v>
                </c:pt>
                <c:pt idx="2291">
                  <c:v>1.9443934685183</c:v>
                </c:pt>
                <c:pt idx="2292">
                  <c:v>1.94438487885087</c:v>
                </c:pt>
                <c:pt idx="2299">
                  <c:v>1.94439215065849</c:v>
                </c:pt>
                <c:pt idx="2300">
                  <c:v>1.9443857983517401</c:v>
                </c:pt>
                <c:pt idx="2307">
                  <c:v>1.9443871161155899</c:v>
                </c:pt>
                <c:pt idx="2308">
                  <c:v>1.9443871161158801</c:v>
                </c:pt>
                <c:pt idx="2309">
                  <c:v>1.94438711611826</c:v>
                </c:pt>
                <c:pt idx="2310">
                  <c:v>1.944385664351</c:v>
                </c:pt>
                <c:pt idx="2317">
                  <c:v>1.9443871352183799</c:v>
                </c:pt>
                <c:pt idx="2318">
                  <c:v>1.94439053723241</c:v>
                </c:pt>
                <c:pt idx="2325">
                  <c:v>1.94439048432827</c:v>
                </c:pt>
                <c:pt idx="2326">
                  <c:v>1.94439048432884</c:v>
                </c:pt>
                <c:pt idx="2327">
                  <c:v>1.9443904843269499</c:v>
                </c:pt>
                <c:pt idx="2328">
                  <c:v>1.9443899244871801</c:v>
                </c:pt>
                <c:pt idx="2329">
                  <c:v>1.94437037419619</c:v>
                </c:pt>
                <c:pt idx="2330">
                  <c:v>1.94433422346984</c:v>
                </c:pt>
                <c:pt idx="2331">
                  <c:v>1.94437037419642</c:v>
                </c:pt>
                <c:pt idx="2332">
                  <c:v>1.94438992448638</c:v>
                </c:pt>
                <c:pt idx="2339">
                  <c:v>1.9443904843272399</c:v>
                </c:pt>
                <c:pt idx="2346">
                  <c:v>1.9443786420928</c:v>
                </c:pt>
                <c:pt idx="2347">
                  <c:v>1.94437864209412</c:v>
                </c:pt>
                <c:pt idx="2348">
                  <c:v>1.94437864209255</c:v>
                </c:pt>
                <c:pt idx="2349">
                  <c:v>1.9443786420939499</c:v>
                </c:pt>
                <c:pt idx="2350">
                  <c:v>1.9443786011548501</c:v>
                </c:pt>
                <c:pt idx="2351">
                  <c:v>1.94436169248863</c:v>
                </c:pt>
                <c:pt idx="2352">
                  <c:v>1.9443786011544599</c:v>
                </c:pt>
                <c:pt idx="2359">
                  <c:v>1.9443786420929601</c:v>
                </c:pt>
                <c:pt idx="2368">
                  <c:v>1.9443459894552799</c:v>
                </c:pt>
                <c:pt idx="2369">
                  <c:v>1.9443459894567801</c:v>
                </c:pt>
                <c:pt idx="2370">
                  <c:v>1.9443403689046099</c:v>
                </c:pt>
                <c:pt idx="2377">
                  <c:v>1.94434594335036</c:v>
                </c:pt>
                <c:pt idx="2378">
                  <c:v>1.9443574858619499</c:v>
                </c:pt>
                <c:pt idx="2386">
                  <c:v>1.9443062648855001</c:v>
                </c:pt>
                <c:pt idx="2387">
                  <c:v>1.94430455575836</c:v>
                </c:pt>
                <c:pt idx="2394">
                  <c:v>1.9443073303865299</c:v>
                </c:pt>
                <c:pt idx="2395">
                  <c:v>1.94427513533226</c:v>
                </c:pt>
                <c:pt idx="2403">
                  <c:v>1.94427384554627</c:v>
                </c:pt>
                <c:pt idx="2404">
                  <c:v>1.94427384554682</c:v>
                </c:pt>
                <c:pt idx="2405">
                  <c:v>1.9442738455469799</c:v>
                </c:pt>
                <c:pt idx="2406">
                  <c:v>1.94426984986719</c:v>
                </c:pt>
                <c:pt idx="2413">
                  <c:v>1.9442783607516201</c:v>
                </c:pt>
                <c:pt idx="2414">
                  <c:v>1.94429764085157</c:v>
                </c:pt>
                <c:pt idx="2422">
                  <c:v>1.9442931232692999</c:v>
                </c:pt>
                <c:pt idx="2423">
                  <c:v>1.9442908429595001</c:v>
                </c:pt>
                <c:pt idx="2430">
                  <c:v>1.9442931232698699</c:v>
                </c:pt>
                <c:pt idx="2431">
                  <c:v>1.94426180633262</c:v>
                </c:pt>
                <c:pt idx="2439">
                  <c:v>1.94426013886011</c:v>
                </c:pt>
                <c:pt idx="2440">
                  <c:v>1.9442601388604901</c:v>
                </c:pt>
                <c:pt idx="2441">
                  <c:v>1.94424998129868</c:v>
                </c:pt>
                <c:pt idx="2448">
                  <c:v>1.9442591784323699</c:v>
                </c:pt>
                <c:pt idx="2449">
                  <c:v>1.9442590545328</c:v>
                </c:pt>
                <c:pt idx="2456">
                  <c:v>1.94426001612674</c:v>
                </c:pt>
                <c:pt idx="2457">
                  <c:v>1.94426001612823</c:v>
                </c:pt>
                <c:pt idx="2458">
                  <c:v>1.9442600161266199</c:v>
                </c:pt>
                <c:pt idx="2459">
                  <c:v>1.94425927386857</c:v>
                </c:pt>
                <c:pt idx="2466">
                  <c:v>1.9442614700338601</c:v>
                </c:pt>
                <c:pt idx="2467">
                  <c:v>1.9442647704154901</c:v>
                </c:pt>
                <c:pt idx="2475">
                  <c:v>1.94426280609386</c:v>
                </c:pt>
                <c:pt idx="2476">
                  <c:v>1.9442628060936</c:v>
                </c:pt>
                <c:pt idx="2477">
                  <c:v>1.9442628060926499</c:v>
                </c:pt>
                <c:pt idx="2478">
                  <c:v>1.9442592186251599</c:v>
                </c:pt>
                <c:pt idx="2485">
                  <c:v>1.94426296019597</c:v>
                </c:pt>
                <c:pt idx="2486">
                  <c:v>1.9442630219924499</c:v>
                </c:pt>
                <c:pt idx="2494">
                  <c:v>1.9442628676954199</c:v>
                </c:pt>
                <c:pt idx="2495">
                  <c:v>1.94426286769669</c:v>
                </c:pt>
                <c:pt idx="2496">
                  <c:v>1.94425572561377</c:v>
                </c:pt>
                <c:pt idx="2503">
                  <c:v>1.9442349329114199</c:v>
                </c:pt>
                <c:pt idx="2504">
                  <c:v>1.9441178217875501</c:v>
                </c:pt>
                <c:pt idx="2512">
                  <c:v>1.9441457972255201</c:v>
                </c:pt>
                <c:pt idx="2513">
                  <c:v>1.9441457972253</c:v>
                </c:pt>
                <c:pt idx="2514">
                  <c:v>1.94414524328104</c:v>
                </c:pt>
                <c:pt idx="2515">
                  <c:v>1.9441298328805301</c:v>
                </c:pt>
                <c:pt idx="2516">
                  <c:v>1.94410193482631</c:v>
                </c:pt>
                <c:pt idx="2517">
                  <c:v>1.9441298328819001</c:v>
                </c:pt>
                <c:pt idx="2518">
                  <c:v>1.9441452432808699</c:v>
                </c:pt>
                <c:pt idx="2525">
                  <c:v>1.9441458128379601</c:v>
                </c:pt>
                <c:pt idx="2526">
                  <c:v>1.9441497837408199</c:v>
                </c:pt>
                <c:pt idx="2535">
                  <c:v>1.9441497683019899</c:v>
                </c:pt>
                <c:pt idx="2536">
                  <c:v>1.94414976830191</c:v>
                </c:pt>
                <c:pt idx="2537">
                  <c:v>1.9441493028418499</c:v>
                </c:pt>
                <c:pt idx="2538">
                  <c:v>1.9441341682989099</c:v>
                </c:pt>
                <c:pt idx="2539">
                  <c:v>1.94410638870616</c:v>
                </c:pt>
                <c:pt idx="2540">
                  <c:v>1.9441341682994899</c:v>
                </c:pt>
                <c:pt idx="2541">
                  <c:v>1.9441493028424199</c:v>
                </c:pt>
                <c:pt idx="2548">
                  <c:v>1.9441497683014799</c:v>
                </c:pt>
                <c:pt idx="2557">
                  <c:v>1.9441497683011</c:v>
                </c:pt>
                <c:pt idx="2558">
                  <c:v>1.94414976830187</c:v>
                </c:pt>
                <c:pt idx="2559">
                  <c:v>1.9441415783996601</c:v>
                </c:pt>
                <c:pt idx="2566">
                  <c:v>1.94414980319657</c:v>
                </c:pt>
                <c:pt idx="2567">
                  <c:v>1.9441820451121701</c:v>
                </c:pt>
                <c:pt idx="2575">
                  <c:v>1.9441722378445401</c:v>
                </c:pt>
                <c:pt idx="2576">
                  <c:v>1.9441717760844901</c:v>
                </c:pt>
                <c:pt idx="2577">
                  <c:v>1.94415687367182</c:v>
                </c:pt>
                <c:pt idx="2578">
                  <c:v>1.94412955809663</c:v>
                </c:pt>
                <c:pt idx="2579">
                  <c:v>1.94415687367039</c:v>
                </c:pt>
                <c:pt idx="2580">
                  <c:v>1.9441717760830799</c:v>
                </c:pt>
                <c:pt idx="2587">
                  <c:v>1.94417310999578</c:v>
                </c:pt>
                <c:pt idx="2588">
                  <c:v>1.94419078213573</c:v>
                </c:pt>
                <c:pt idx="2598">
                  <c:v>1.94418594257624</c:v>
                </c:pt>
                <c:pt idx="2599">
                  <c:v>1.9441859425754899</c:v>
                </c:pt>
                <c:pt idx="2600">
                  <c:v>1.94418594257703</c:v>
                </c:pt>
                <c:pt idx="2601">
                  <c:v>1.9441826835368701</c:v>
                </c:pt>
                <c:pt idx="2608">
                  <c:v>1.9441907256611299</c:v>
                </c:pt>
                <c:pt idx="2609">
                  <c:v>1.9441930478267799</c:v>
                </c:pt>
                <c:pt idx="2617">
                  <c:v>1.94418830970715</c:v>
                </c:pt>
                <c:pt idx="2618">
                  <c:v>1.94418830970792</c:v>
                </c:pt>
                <c:pt idx="2619">
                  <c:v>1.94418828171759</c:v>
                </c:pt>
                <c:pt idx="2620">
                  <c:v>1.9441755680505901</c:v>
                </c:pt>
                <c:pt idx="2621">
                  <c:v>1.94418828171726</c:v>
                </c:pt>
                <c:pt idx="2628">
                  <c:v>1.94418830970595</c:v>
                </c:pt>
                <c:pt idx="2636">
                  <c:v>1.9441898690084101</c:v>
                </c:pt>
                <c:pt idx="2637">
                  <c:v>1.9441898690084001</c:v>
                </c:pt>
                <c:pt idx="2638">
                  <c:v>1.94418986900881</c:v>
                </c:pt>
                <c:pt idx="2639">
                  <c:v>1.94418898837009</c:v>
                </c:pt>
                <c:pt idx="2646">
                  <c:v>1.9441898690088399</c:v>
                </c:pt>
                <c:pt idx="2653">
                  <c:v>1.9441871741236101</c:v>
                </c:pt>
                <c:pt idx="2654">
                  <c:v>1.94418717412345</c:v>
                </c:pt>
                <c:pt idx="2655">
                  <c:v>1.94418717412261</c:v>
                </c:pt>
                <c:pt idx="2656">
                  <c:v>1.94418717412261</c:v>
                </c:pt>
                <c:pt idx="2657">
                  <c:v>1.94418717412401</c:v>
                </c:pt>
                <c:pt idx="2658">
                  <c:v>1.94418717412401</c:v>
                </c:pt>
                <c:pt idx="2659">
                  <c:v>1.9441871741222501</c:v>
                </c:pt>
                <c:pt idx="2660">
                  <c:v>1.94418717412264</c:v>
                </c:pt>
                <c:pt idx="2661">
                  <c:v>1.9441946915845401</c:v>
                </c:pt>
                <c:pt idx="2662">
                  <c:v>1.94419920408557</c:v>
                </c:pt>
                <c:pt idx="2663">
                  <c:v>1.9441946915847099</c:v>
                </c:pt>
                <c:pt idx="2664">
                  <c:v>1.9441992040846401</c:v>
                </c:pt>
                <c:pt idx="2665">
                  <c:v>1.94419469158293</c:v>
                </c:pt>
                <c:pt idx="2666">
                  <c:v>1.94419920408505</c:v>
                </c:pt>
                <c:pt idx="2667">
                  <c:v>1.9441946915827799</c:v>
                </c:pt>
                <c:pt idx="2668">
                  <c:v>1.94419920408556</c:v>
                </c:pt>
                <c:pt idx="2669">
                  <c:v>1.94419469158487</c:v>
                </c:pt>
                <c:pt idx="2670">
                  <c:v>1.9441871741219201</c:v>
                </c:pt>
                <c:pt idx="2671">
                  <c:v>1.9441871741222501</c:v>
                </c:pt>
                <c:pt idx="2672">
                  <c:v>1.9441871741210299</c:v>
                </c:pt>
                <c:pt idx="2673">
                  <c:v>1.94418717412228</c:v>
                </c:pt>
                <c:pt idx="2674">
                  <c:v>1.94418717412374</c:v>
                </c:pt>
                <c:pt idx="2675">
                  <c:v>1.94418717412205</c:v>
                </c:pt>
                <c:pt idx="2676">
                  <c:v>1.94418717412321</c:v>
                </c:pt>
                <c:pt idx="2681">
                  <c:v>1.9441889344318699</c:v>
                </c:pt>
                <c:pt idx="2682">
                  <c:v>1.9441889344318499</c:v>
                </c:pt>
                <c:pt idx="2683">
                  <c:v>1.9441827987162501</c:v>
                </c:pt>
                <c:pt idx="2690">
                  <c:v>1.94419333709937</c:v>
                </c:pt>
                <c:pt idx="2691">
                  <c:v>1.94424348715118</c:v>
                </c:pt>
                <c:pt idx="2699">
                  <c:v>1.94422812971097</c:v>
                </c:pt>
                <c:pt idx="2700">
                  <c:v>1.94422733848385</c:v>
                </c:pt>
                <c:pt idx="2707">
                  <c:v>1.9442389994792499</c:v>
                </c:pt>
                <c:pt idx="2708">
                  <c:v>1.9441996361474201</c:v>
                </c:pt>
                <c:pt idx="2717">
                  <c:v>1.9441887683580801</c:v>
                </c:pt>
                <c:pt idx="2718">
                  <c:v>1.94418876835842</c:v>
                </c:pt>
                <c:pt idx="2719">
                  <c:v>1.9441887683582499</c:v>
                </c:pt>
                <c:pt idx="2720">
                  <c:v>1.9441866294964201</c:v>
                </c:pt>
                <c:pt idx="2727">
                  <c:v>1.9441880548819701</c:v>
                </c:pt>
                <c:pt idx="2728">
                  <c:v>1.9441881434894599</c:v>
                </c:pt>
                <c:pt idx="2734">
                  <c:v>1.9441888572510599</c:v>
                </c:pt>
                <c:pt idx="2735">
                  <c:v>1.94418885725104</c:v>
                </c:pt>
                <c:pt idx="2736">
                  <c:v>1.94418885725041</c:v>
                </c:pt>
                <c:pt idx="2737">
                  <c:v>1.94418885725155</c:v>
                </c:pt>
                <c:pt idx="2738">
                  <c:v>1.9441888572516901</c:v>
                </c:pt>
                <c:pt idx="2739">
                  <c:v>1.94418885725101</c:v>
                </c:pt>
                <c:pt idx="2740">
                  <c:v>1.94418885725123</c:v>
                </c:pt>
                <c:pt idx="2741">
                  <c:v>1.94418885725122</c:v>
                </c:pt>
                <c:pt idx="2742">
                  <c:v>1.9441994546183401</c:v>
                </c:pt>
                <c:pt idx="2743">
                  <c:v>1.9441967048964699</c:v>
                </c:pt>
                <c:pt idx="2744">
                  <c:v>1.94418889695761</c:v>
                </c:pt>
                <c:pt idx="2751">
                  <c:v>1.94418885725067</c:v>
                </c:pt>
                <c:pt idx="2764">
                  <c:v>1.9441888572514701</c:v>
                </c:pt>
                <c:pt idx="2765">
                  <c:v>1.9441888572510599</c:v>
                </c:pt>
                <c:pt idx="2766">
                  <c:v>1.9441887789983201</c:v>
                </c:pt>
                <c:pt idx="2767">
                  <c:v>1.9441765808489799</c:v>
                </c:pt>
                <c:pt idx="2768">
                  <c:v>1.9441887789971799</c:v>
                </c:pt>
                <c:pt idx="2775">
                  <c:v>1.94418885725042</c:v>
                </c:pt>
                <c:pt idx="2784">
                  <c:v>1.94415517574047</c:v>
                </c:pt>
                <c:pt idx="2785">
                  <c:v>1.94415517574103</c:v>
                </c:pt>
                <c:pt idx="2786">
                  <c:v>1.9441482171944</c:v>
                </c:pt>
                <c:pt idx="2793">
                  <c:v>1.9441520654912501</c:v>
                </c:pt>
                <c:pt idx="2794">
                  <c:v>1.9441617980371799</c:v>
                </c:pt>
                <c:pt idx="2801">
                  <c:v>1.9441649107575101</c:v>
                </c:pt>
                <c:pt idx="2802">
                  <c:v>1.94416491075654</c:v>
                </c:pt>
                <c:pt idx="2803">
                  <c:v>1.94416491075707</c:v>
                </c:pt>
                <c:pt idx="2804">
                  <c:v>1.9441647248796901</c:v>
                </c:pt>
                <c:pt idx="2805">
                  <c:v>1.9441669669574799</c:v>
                </c:pt>
                <c:pt idx="2806">
                  <c:v>1.9441731694478901</c:v>
                </c:pt>
                <c:pt idx="2807">
                  <c:v>1.94416696695716</c:v>
                </c:pt>
                <c:pt idx="2808">
                  <c:v>1.9441647248799601</c:v>
                </c:pt>
                <c:pt idx="2815">
                  <c:v>1.94413115962969</c:v>
                </c:pt>
                <c:pt idx="2816">
                  <c:v>1.9442288040995499</c:v>
                </c:pt>
                <c:pt idx="2825">
                  <c:v>1.9442498190037001</c:v>
                </c:pt>
                <c:pt idx="2826">
                  <c:v>1.9442498190034301</c:v>
                </c:pt>
                <c:pt idx="2827">
                  <c:v>1.9442498190027799</c:v>
                </c:pt>
                <c:pt idx="2828">
                  <c:v>1.94424891856249</c:v>
                </c:pt>
                <c:pt idx="2835">
                  <c:v>1.9442504984958699</c:v>
                </c:pt>
                <c:pt idx="2836">
                  <c:v>1.94425590064053</c:v>
                </c:pt>
                <c:pt idx="2844">
                  <c:v>1.94425522075315</c:v>
                </c:pt>
                <c:pt idx="2845">
                  <c:v>1.9442552207517501</c:v>
                </c:pt>
                <c:pt idx="2846">
                  <c:v>1.94425022224604</c:v>
                </c:pt>
                <c:pt idx="2853">
                  <c:v>1.94425454232526</c:v>
                </c:pt>
                <c:pt idx="2854">
                  <c:v>1.9442442788541601</c:v>
                </c:pt>
                <c:pt idx="2860">
                  <c:v>1.9442454286836199</c:v>
                </c:pt>
                <c:pt idx="2861">
                  <c:v>1.9442454286836199</c:v>
                </c:pt>
                <c:pt idx="2862">
                  <c:v>1.9442454286836199</c:v>
                </c:pt>
                <c:pt idx="2863">
                  <c:v>1.9442454286847</c:v>
                </c:pt>
                <c:pt idx="2864">
                  <c:v>1.9442454286849999</c:v>
                </c:pt>
                <c:pt idx="2865">
                  <c:v>1.9442454286836199</c:v>
                </c:pt>
                <c:pt idx="2866">
                  <c:v>1.9442454286836199</c:v>
                </c:pt>
                <c:pt idx="2867">
                  <c:v>1.9442454286856401</c:v>
                </c:pt>
                <c:pt idx="2868">
                  <c:v>1.9442520499437299</c:v>
                </c:pt>
                <c:pt idx="2869">
                  <c:v>1.94425693110884</c:v>
                </c:pt>
                <c:pt idx="2870">
                  <c:v>1.94425204994221</c:v>
                </c:pt>
                <c:pt idx="2871">
                  <c:v>1.94425693111054</c:v>
                </c:pt>
                <c:pt idx="2872">
                  <c:v>1.94425204994305</c:v>
                </c:pt>
                <c:pt idx="2873">
                  <c:v>1.9442569311089699</c:v>
                </c:pt>
                <c:pt idx="2874">
                  <c:v>1.9442520499435201</c:v>
                </c:pt>
                <c:pt idx="2875">
                  <c:v>1.9442569311095601</c:v>
                </c:pt>
                <c:pt idx="2876">
                  <c:v>1.9442520499426601</c:v>
                </c:pt>
                <c:pt idx="2877">
                  <c:v>1.9442569311100899</c:v>
                </c:pt>
                <c:pt idx="2878">
                  <c:v>1.94425204994417</c:v>
                </c:pt>
                <c:pt idx="2879">
                  <c:v>1.94424542868571</c:v>
                </c:pt>
                <c:pt idx="2880">
                  <c:v>1.94424542868468</c:v>
                </c:pt>
                <c:pt idx="2881">
                  <c:v>1.94424542868356</c:v>
                </c:pt>
                <c:pt idx="2882">
                  <c:v>1.9442454286853199</c:v>
                </c:pt>
                <c:pt idx="2883">
                  <c:v>1.9442454286856401</c:v>
                </c:pt>
                <c:pt idx="2884">
                  <c:v>1.9442454286845701</c:v>
                </c:pt>
                <c:pt idx="2885">
                  <c:v>1.9442453430841899</c:v>
                </c:pt>
                <c:pt idx="2886">
                  <c:v>1.9442509504324901</c:v>
                </c:pt>
                <c:pt idx="2892">
                  <c:v>1.94425103906587</c:v>
                </c:pt>
                <c:pt idx="2893">
                  <c:v>1.9442510390642</c:v>
                </c:pt>
                <c:pt idx="2894">
                  <c:v>1.9442510390641901</c:v>
                </c:pt>
                <c:pt idx="2895">
                  <c:v>1.9442508308252699</c:v>
                </c:pt>
                <c:pt idx="2896">
                  <c:v>1.9442384662560801</c:v>
                </c:pt>
                <c:pt idx="2897">
                  <c:v>1.9442508308256701</c:v>
                </c:pt>
                <c:pt idx="2904">
                  <c:v>1.9442490024102299</c:v>
                </c:pt>
                <c:pt idx="2905">
                  <c:v>1.94425794650922</c:v>
                </c:pt>
                <c:pt idx="2915">
                  <c:v>1.94425998322702</c:v>
                </c:pt>
                <c:pt idx="2916">
                  <c:v>1.9442599832274601</c:v>
                </c:pt>
                <c:pt idx="2917">
                  <c:v>1.9442599832277301</c:v>
                </c:pt>
                <c:pt idx="2918">
                  <c:v>1.94425711299207</c:v>
                </c:pt>
                <c:pt idx="2925">
                  <c:v>1.9442591125445301</c:v>
                </c:pt>
                <c:pt idx="2926">
                  <c:v>1.9442591054140701</c:v>
                </c:pt>
                <c:pt idx="2933">
                  <c:v>1.9442599759157599</c:v>
                </c:pt>
                <c:pt idx="2934">
                  <c:v>1.94425997591512</c:v>
                </c:pt>
                <c:pt idx="2935">
                  <c:v>1.9442599759160999</c:v>
                </c:pt>
                <c:pt idx="2936">
                  <c:v>1.94425966877229</c:v>
                </c:pt>
                <c:pt idx="2943">
                  <c:v>1.9442591821035999</c:v>
                </c:pt>
                <c:pt idx="2944">
                  <c:v>1.94426057161323</c:v>
                </c:pt>
                <c:pt idx="2951">
                  <c:v>1.9442613658121599</c:v>
                </c:pt>
                <c:pt idx="2952">
                  <c:v>1.9442613658127299</c:v>
                </c:pt>
                <c:pt idx="2953">
                  <c:v>1.9442613658124099</c:v>
                </c:pt>
                <c:pt idx="2954">
                  <c:v>1.9442607409483601</c:v>
                </c:pt>
                <c:pt idx="2961">
                  <c:v>1.94426278629553</c:v>
                </c:pt>
                <c:pt idx="2962">
                  <c:v>1.9442249866965799</c:v>
                </c:pt>
                <c:pt idx="2970">
                  <c:v>1.9442230807002201</c:v>
                </c:pt>
                <c:pt idx="2971">
                  <c:v>1.9442229935342099</c:v>
                </c:pt>
                <c:pt idx="2972">
                  <c:v>1.94421141892185</c:v>
                </c:pt>
                <c:pt idx="2973">
                  <c:v>1.9442229935345301</c:v>
                </c:pt>
                <c:pt idx="2980">
                  <c:v>1.94422308069868</c:v>
                </c:pt>
                <c:pt idx="2988">
                  <c:v>1.94422688135065</c:v>
                </c:pt>
                <c:pt idx="2989">
                  <c:v>1.94422688134991</c:v>
                </c:pt>
                <c:pt idx="2990">
                  <c:v>1.94422688134952</c:v>
                </c:pt>
                <c:pt idx="2991">
                  <c:v>1.9442264387607799</c:v>
                </c:pt>
                <c:pt idx="2992">
                  <c:v>1.94421356689452</c:v>
                </c:pt>
                <c:pt idx="2993">
                  <c:v>1.94419010383698</c:v>
                </c:pt>
                <c:pt idx="2994">
                  <c:v>1.9442135668937901</c:v>
                </c:pt>
                <c:pt idx="2995">
                  <c:v>1.94422643876213</c:v>
                </c:pt>
                <c:pt idx="3002">
                  <c:v>1.94422725870863</c:v>
                </c:pt>
                <c:pt idx="3003">
                  <c:v>1.94422727716916</c:v>
                </c:pt>
                <c:pt idx="3011">
                  <c:v>1.9442268998930601</c:v>
                </c:pt>
                <c:pt idx="3012">
                  <c:v>1.9442268998933301</c:v>
                </c:pt>
                <c:pt idx="3013">
                  <c:v>1.9442268998927299</c:v>
                </c:pt>
                <c:pt idx="3014">
                  <c:v>1.9442252121733099</c:v>
                </c:pt>
                <c:pt idx="3021">
                  <c:v>1.94422687185139</c:v>
                </c:pt>
                <c:pt idx="3022">
                  <c:v>1.9442307659876501</c:v>
                </c:pt>
                <c:pt idx="3029">
                  <c:v>1.9442307675850199</c:v>
                </c:pt>
                <c:pt idx="3030">
                  <c:v>1.94423076758574</c:v>
                </c:pt>
                <c:pt idx="3031">
                  <c:v>1.94423076758514</c:v>
                </c:pt>
                <c:pt idx="3032">
                  <c:v>1.9442302902533699</c:v>
                </c:pt>
                <c:pt idx="3033">
                  <c:v>1.94421750010743</c:v>
                </c:pt>
                <c:pt idx="3034">
                  <c:v>1.94419437612952</c:v>
                </c:pt>
                <c:pt idx="3035">
                  <c:v>1.94421750010739</c:v>
                </c:pt>
                <c:pt idx="3036">
                  <c:v>1.9442302902519999</c:v>
                </c:pt>
                <c:pt idx="3043">
                  <c:v>1.94422793412354</c:v>
                </c:pt>
                <c:pt idx="3044">
                  <c:v>1.9442612919312801</c:v>
                </c:pt>
                <c:pt idx="3052">
                  <c:v>1.94426412553323</c:v>
                </c:pt>
                <c:pt idx="3053">
                  <c:v>1.94426412553301</c:v>
                </c:pt>
                <c:pt idx="3054">
                  <c:v>1.94426412553353</c:v>
                </c:pt>
                <c:pt idx="3055">
                  <c:v>1.9442611519262201</c:v>
                </c:pt>
                <c:pt idx="3062">
                  <c:v>1.9442637740169399</c:v>
                </c:pt>
                <c:pt idx="3063">
                  <c:v>1.9442741699867701</c:v>
                </c:pt>
                <c:pt idx="3072">
                  <c:v>1.9442745214389701</c:v>
                </c:pt>
                <c:pt idx="3073">
                  <c:v>1.9442745214384101</c:v>
                </c:pt>
                <c:pt idx="3074">
                  <c:v>1.94427416033306</c:v>
                </c:pt>
                <c:pt idx="3075">
                  <c:v>1.9442617387347001</c:v>
                </c:pt>
                <c:pt idx="3076">
                  <c:v>1.9442387728055399</c:v>
                </c:pt>
                <c:pt idx="3077">
                  <c:v>1.9442617387355501</c:v>
                </c:pt>
                <c:pt idx="3078">
                  <c:v>1.9442741603325699</c:v>
                </c:pt>
                <c:pt idx="3085">
                  <c:v>1.9442743763214101</c:v>
                </c:pt>
                <c:pt idx="3086">
                  <c:v>1.9442760571725199</c:v>
                </c:pt>
                <c:pt idx="3093">
                  <c:v>1.94427620232251</c:v>
                </c:pt>
                <c:pt idx="3094">
                  <c:v>1.9442762023222599</c:v>
                </c:pt>
                <c:pt idx="3095">
                  <c:v>1.9442762023220601</c:v>
                </c:pt>
                <c:pt idx="3096">
                  <c:v>1.9442758394289199</c:v>
                </c:pt>
                <c:pt idx="3097">
                  <c:v>1.9442634118223701</c:v>
                </c:pt>
                <c:pt idx="3098">
                  <c:v>1.9442404432526099</c:v>
                </c:pt>
                <c:pt idx="3099">
                  <c:v>1.9442634118209099</c:v>
                </c:pt>
                <c:pt idx="3100">
                  <c:v>1.9442758394303801</c:v>
                </c:pt>
                <c:pt idx="3107">
                  <c:v>1.9442765637969499</c:v>
                </c:pt>
                <c:pt idx="3108">
                  <c:v>1.9442966601409699</c:v>
                </c:pt>
                <c:pt idx="3116">
                  <c:v>1.94429497885739</c:v>
                </c:pt>
                <c:pt idx="3117">
                  <c:v>1.94429497885632</c:v>
                </c:pt>
                <c:pt idx="3118">
                  <c:v>1.94429497885682</c:v>
                </c:pt>
                <c:pt idx="3119">
                  <c:v>1.9442944421000601</c:v>
                </c:pt>
                <c:pt idx="3126">
                  <c:v>1.9442945618453999</c:v>
                </c:pt>
                <c:pt idx="3127">
                  <c:v>1.9442959392963299</c:v>
                </c:pt>
                <c:pt idx="3133">
                  <c:v>1.94429635638664</c:v>
                </c:pt>
                <c:pt idx="3134">
                  <c:v>1.9442963563870399</c:v>
                </c:pt>
                <c:pt idx="3135">
                  <c:v>1.94429635638608</c:v>
                </c:pt>
                <c:pt idx="3136">
                  <c:v>1.9442963563856701</c:v>
                </c:pt>
                <c:pt idx="3137">
                  <c:v>1.9442955427809001</c:v>
                </c:pt>
                <c:pt idx="3144">
                  <c:v>1.9442890595901301</c:v>
                </c:pt>
                <c:pt idx="3145">
                  <c:v>1.9442753100489101</c:v>
                </c:pt>
                <c:pt idx="3153">
                  <c:v>1.9442826129969499</c:v>
                </c:pt>
                <c:pt idx="3154">
                  <c:v>1.94428261299633</c:v>
                </c:pt>
                <c:pt idx="3155">
                  <c:v>1.94428261008322</c:v>
                </c:pt>
                <c:pt idx="3156">
                  <c:v>1.94427196668854</c:v>
                </c:pt>
                <c:pt idx="3157">
                  <c:v>1.9442826100842701</c:v>
                </c:pt>
                <c:pt idx="3164">
                  <c:v>1.94428261299714</c:v>
                </c:pt>
                <c:pt idx="3173">
                  <c:v>1.9442641768618001</c:v>
                </c:pt>
                <c:pt idx="3174">
                  <c:v>1.94426417686252</c:v>
                </c:pt>
                <c:pt idx="3175">
                  <c:v>1.94426197335356</c:v>
                </c:pt>
                <c:pt idx="3182">
                  <c:v>1.9442738257302601</c:v>
                </c:pt>
                <c:pt idx="3183">
                  <c:v>1.94420760971676</c:v>
                </c:pt>
                <c:pt idx="3192">
                  <c:v>1.94419796210451</c:v>
                </c:pt>
                <c:pt idx="3193">
                  <c:v>1.94419796210343</c:v>
                </c:pt>
                <c:pt idx="3194">
                  <c:v>1.9441979621049099</c:v>
                </c:pt>
                <c:pt idx="3195">
                  <c:v>1.9441960775587499</c:v>
                </c:pt>
                <c:pt idx="3202">
                  <c:v>1.9441976403096799</c:v>
                </c:pt>
                <c:pt idx="3203">
                  <c:v>1.9441989388399401</c:v>
                </c:pt>
                <c:pt idx="3210">
                  <c:v>1.94419926077253</c:v>
                </c:pt>
                <c:pt idx="3211">
                  <c:v>1.94419926077199</c:v>
                </c:pt>
                <c:pt idx="3212">
                  <c:v>1.9441992607715901</c:v>
                </c:pt>
                <c:pt idx="3213">
                  <c:v>1.9441984960813099</c:v>
                </c:pt>
                <c:pt idx="3220">
                  <c:v>1.9441991288340901</c:v>
                </c:pt>
                <c:pt idx="3221">
                  <c:v>1.9441991976945401</c:v>
                </c:pt>
                <c:pt idx="3228">
                  <c:v>1.94419932968269</c:v>
                </c:pt>
                <c:pt idx="3229">
                  <c:v>1.94419932968325</c:v>
                </c:pt>
                <c:pt idx="3230">
                  <c:v>1.94419932968269</c:v>
                </c:pt>
                <c:pt idx="3231">
                  <c:v>1.9441989126276999</c:v>
                </c:pt>
                <c:pt idx="3232">
                  <c:v>1.9441867129941099</c:v>
                </c:pt>
                <c:pt idx="3233">
                  <c:v>1.9441645278481301</c:v>
                </c:pt>
                <c:pt idx="3234">
                  <c:v>1.9441867129944199</c:v>
                </c:pt>
                <c:pt idx="3235">
                  <c:v>1.9441989126278301</c:v>
                </c:pt>
                <c:pt idx="3242">
                  <c:v>1.94419940333514</c:v>
                </c:pt>
                <c:pt idx="3243">
                  <c:v>1.9442021380219101</c:v>
                </c:pt>
                <c:pt idx="3251">
                  <c:v>1.9442020643909901</c:v>
                </c:pt>
                <c:pt idx="3252">
                  <c:v>1.94420206439111</c:v>
                </c:pt>
                <c:pt idx="3253">
                  <c:v>1.94420206439058</c:v>
                </c:pt>
                <c:pt idx="3254">
                  <c:v>1.94420042329537</c:v>
                </c:pt>
                <c:pt idx="3261">
                  <c:v>1.9441891307585699</c:v>
                </c:pt>
                <c:pt idx="3262">
                  <c:v>1.94408961931493</c:v>
                </c:pt>
                <c:pt idx="3270">
                  <c:v>1.94410255871482</c:v>
                </c:pt>
                <c:pt idx="3271">
                  <c:v>1.94410255871481</c:v>
                </c:pt>
                <c:pt idx="3272">
                  <c:v>1.9441024081404701</c:v>
                </c:pt>
                <c:pt idx="3273">
                  <c:v>1.9440911774032199</c:v>
                </c:pt>
                <c:pt idx="3274">
                  <c:v>1.94410240814088</c:v>
                </c:pt>
                <c:pt idx="3281">
                  <c:v>1.94410260795154</c:v>
                </c:pt>
                <c:pt idx="3282">
                  <c:v>1.94410173432638</c:v>
                </c:pt>
                <c:pt idx="3290">
                  <c:v>1.94410168506601</c:v>
                </c:pt>
                <c:pt idx="3291">
                  <c:v>1.94410168506603</c:v>
                </c:pt>
                <c:pt idx="3292">
                  <c:v>1.94409527746919</c:v>
                </c:pt>
                <c:pt idx="3299">
                  <c:v>1.9441016850650401</c:v>
                </c:pt>
                <c:pt idx="3300">
                  <c:v>1.94411731594507</c:v>
                </c:pt>
                <c:pt idx="3308">
                  <c:v>1.9441073013038299</c:v>
                </c:pt>
                <c:pt idx="3309">
                  <c:v>1.94410475378618</c:v>
                </c:pt>
                <c:pt idx="3316">
                  <c:v>1.9441083884505099</c:v>
                </c:pt>
                <c:pt idx="3317">
                  <c:v>1.9441247208180099</c:v>
                </c:pt>
                <c:pt idx="3325">
                  <c:v>1.9441212530687499</c:v>
                </c:pt>
                <c:pt idx="3326">
                  <c:v>1.9441212530691401</c:v>
                </c:pt>
                <c:pt idx="3327">
                  <c:v>1.9441212530679099</c:v>
                </c:pt>
                <c:pt idx="3328">
                  <c:v>1.9441205636749801</c:v>
                </c:pt>
                <c:pt idx="3335">
                  <c:v>1.9441212530688701</c:v>
                </c:pt>
                <c:pt idx="3344">
                  <c:v>1.9441284664028899</c:v>
                </c:pt>
                <c:pt idx="3345">
                  <c:v>1.9441284664037399</c:v>
                </c:pt>
                <c:pt idx="3346">
                  <c:v>1.9441284435056601</c:v>
                </c:pt>
                <c:pt idx="3347">
                  <c:v>1.9441182564572199</c:v>
                </c:pt>
                <c:pt idx="3348">
                  <c:v>1.94412844350465</c:v>
                </c:pt>
                <c:pt idx="3355">
                  <c:v>1.9441284664037</c:v>
                </c:pt>
                <c:pt idx="3363">
                  <c:v>1.9441270745378501</c:v>
                </c:pt>
                <c:pt idx="3364">
                  <c:v>1.94412707453713</c:v>
                </c:pt>
                <c:pt idx="3365">
                  <c:v>1.94412707453564</c:v>
                </c:pt>
                <c:pt idx="3366">
                  <c:v>1.9441268313125999</c:v>
                </c:pt>
                <c:pt idx="3367">
                  <c:v>1.94411578625423</c:v>
                </c:pt>
                <c:pt idx="3368">
                  <c:v>1.94412683131163</c:v>
                </c:pt>
                <c:pt idx="3375">
                  <c:v>1.94412707453677</c:v>
                </c:pt>
                <c:pt idx="3384">
                  <c:v>1.9441270745374299</c:v>
                </c:pt>
                <c:pt idx="3385">
                  <c:v>1.9441270745374599</c:v>
                </c:pt>
                <c:pt idx="3386">
                  <c:v>1.9441203730646099</c:v>
                </c:pt>
                <c:pt idx="3393">
                  <c:v>1.9441281314309899</c:v>
                </c:pt>
                <c:pt idx="3394">
                  <c:v>1.94413884302247</c:v>
                </c:pt>
                <c:pt idx="3402">
                  <c:v>1.9441377860834801</c:v>
                </c:pt>
                <c:pt idx="3403">
                  <c:v>1.9441377860818301</c:v>
                </c:pt>
                <c:pt idx="3404">
                  <c:v>1.9441364041148099</c:v>
                </c:pt>
                <c:pt idx="3411">
                  <c:v>1.94413954924113</c:v>
                </c:pt>
                <c:pt idx="3412">
                  <c:v>1.9441458959446301</c:v>
                </c:pt>
                <c:pt idx="3420">
                  <c:v>1.9441435441258701</c:v>
                </c:pt>
                <c:pt idx="3421">
                  <c:v>1.94414354412516</c:v>
                </c:pt>
                <c:pt idx="3422">
                  <c:v>1.94414354412491</c:v>
                </c:pt>
                <c:pt idx="3423">
                  <c:v>1.9441427738602499</c:v>
                </c:pt>
                <c:pt idx="3430">
                  <c:v>1.9441435441269701</c:v>
                </c:pt>
                <c:pt idx="3439">
                  <c:v>1.9441523167844299</c:v>
                </c:pt>
                <c:pt idx="3440">
                  <c:v>1.94415231678321</c:v>
                </c:pt>
                <c:pt idx="3441">
                  <c:v>1.9441478826060901</c:v>
                </c:pt>
                <c:pt idx="3448">
                  <c:v>1.94415261326272</c:v>
                </c:pt>
                <c:pt idx="3449">
                  <c:v>1.9441498205293499</c:v>
                </c:pt>
                <c:pt idx="3457">
                  <c:v>1.9441495218965199</c:v>
                </c:pt>
                <c:pt idx="3458">
                  <c:v>1.94414819724425</c:v>
                </c:pt>
                <c:pt idx="3465">
                  <c:v>1.9441492172402199</c:v>
                </c:pt>
                <c:pt idx="3466">
                  <c:v>1.94415223524306</c:v>
                </c:pt>
                <c:pt idx="3473">
                  <c:v>1.94415254014553</c:v>
                </c:pt>
                <c:pt idx="3474">
                  <c:v>1.9441525401442501</c:v>
                </c:pt>
                <c:pt idx="3475">
                  <c:v>1.94415254014607</c:v>
                </c:pt>
                <c:pt idx="3476">
                  <c:v>1.94415181546184</c:v>
                </c:pt>
                <c:pt idx="3483">
                  <c:v>1.94415308160512</c:v>
                </c:pt>
                <c:pt idx="3484">
                  <c:v>1.94415717974466</c:v>
                </c:pt>
                <c:pt idx="3492">
                  <c:v>1.94415663835695</c:v>
                </c:pt>
                <c:pt idx="3493">
                  <c:v>1.9441566383582101</c:v>
                </c:pt>
                <c:pt idx="3494">
                  <c:v>1.94415241292456</c:v>
                </c:pt>
                <c:pt idx="3501">
                  <c:v>1.94415677734878</c:v>
                </c:pt>
                <c:pt idx="3502">
                  <c:v>1.94417931410404</c:v>
                </c:pt>
                <c:pt idx="3510">
                  <c:v>1.9441764201392899</c:v>
                </c:pt>
                <c:pt idx="3511">
                  <c:v>1.9441764201386</c:v>
                </c:pt>
                <c:pt idx="3512">
                  <c:v>1.94417361751686</c:v>
                </c:pt>
                <c:pt idx="3519">
                  <c:v>1.94417642013887</c:v>
                </c:pt>
                <c:pt idx="3520">
                  <c:v>1.94416911873487</c:v>
                </c:pt>
                <c:pt idx="3528">
                  <c:v>1.94416442437948</c:v>
                </c:pt>
                <c:pt idx="3529">
                  <c:v>1.9441634424733201</c:v>
                </c:pt>
                <c:pt idx="3536">
                  <c:v>1.94415628882929</c:v>
                </c:pt>
                <c:pt idx="3537">
                  <c:v>1.94427101865066</c:v>
                </c:pt>
                <c:pt idx="3546">
                  <c:v>1.9442702270566901</c:v>
                </c:pt>
                <c:pt idx="3547">
                  <c:v>1.9442702270557199</c:v>
                </c:pt>
                <c:pt idx="3548">
                  <c:v>1.9442702270566901</c:v>
                </c:pt>
                <c:pt idx="3549">
                  <c:v>1.9442693162217899</c:v>
                </c:pt>
                <c:pt idx="3556">
                  <c:v>1.94427084189602</c:v>
                </c:pt>
                <c:pt idx="3557">
                  <c:v>1.9442712439393599</c:v>
                </c:pt>
                <c:pt idx="3565">
                  <c:v>1.94427062862663</c:v>
                </c:pt>
                <c:pt idx="3566">
                  <c:v>1.9442706286257501</c:v>
                </c:pt>
                <c:pt idx="3567">
                  <c:v>1.9442677202907701</c:v>
                </c:pt>
                <c:pt idx="3574">
                  <c:v>1.94427492165576</c:v>
                </c:pt>
                <c:pt idx="3575">
                  <c:v>1.9442549742269399</c:v>
                </c:pt>
                <c:pt idx="3583">
                  <c:v>1.9442491477199599</c:v>
                </c:pt>
                <c:pt idx="3584">
                  <c:v>1.9442485621729999</c:v>
                </c:pt>
                <c:pt idx="3591">
                  <c:v>1.94424932516133</c:v>
                </c:pt>
                <c:pt idx="3592">
                  <c:v>1.94424925753518</c:v>
                </c:pt>
                <c:pt idx="3601">
                  <c:v>1.9442490801026899</c:v>
                </c:pt>
                <c:pt idx="3602">
                  <c:v>1.9442490801022601</c:v>
                </c:pt>
                <c:pt idx="3603">
                  <c:v>1.9442490801037999</c:v>
                </c:pt>
                <c:pt idx="3604">
                  <c:v>1.9442466732129899</c:v>
                </c:pt>
                <c:pt idx="3611">
                  <c:v>1.94424927754418</c:v>
                </c:pt>
                <c:pt idx="3612">
                  <c:v>1.94425143063703</c:v>
                </c:pt>
                <c:pt idx="3621">
                  <c:v>1.94425123335244</c:v>
                </c:pt>
                <c:pt idx="3622">
                  <c:v>1.9442512333514299</c:v>
                </c:pt>
                <c:pt idx="3623">
                  <c:v>1.9442512333516</c:v>
                </c:pt>
                <c:pt idx="3624">
                  <c:v>1.9442485135860701</c:v>
                </c:pt>
                <c:pt idx="3631">
                  <c:v>1.9442508425562799</c:v>
                </c:pt>
                <c:pt idx="3632">
                  <c:v>1.9442546107674401</c:v>
                </c:pt>
                <c:pt idx="3639">
                  <c:v>1.94425500172498</c:v>
                </c:pt>
                <c:pt idx="3640">
                  <c:v>1.94425500172529</c:v>
                </c:pt>
                <c:pt idx="3641">
                  <c:v>1.94425500172525</c:v>
                </c:pt>
                <c:pt idx="3642">
                  <c:v>1.9442545892576</c:v>
                </c:pt>
                <c:pt idx="3643">
                  <c:v>1.9442436535709999</c:v>
                </c:pt>
                <c:pt idx="3644">
                  <c:v>1.94422400882757</c:v>
                </c:pt>
                <c:pt idx="3645">
                  <c:v>1.94424365357097</c:v>
                </c:pt>
                <c:pt idx="3646">
                  <c:v>1.94425458925872</c:v>
                </c:pt>
                <c:pt idx="3653">
                  <c:v>1.94425500172554</c:v>
                </c:pt>
                <c:pt idx="3660">
                  <c:v>1.9442532617563899</c:v>
                </c:pt>
                <c:pt idx="3661">
                  <c:v>1.94425326175681</c:v>
                </c:pt>
                <c:pt idx="3662">
                  <c:v>1.9442532617566699</c:v>
                </c:pt>
                <c:pt idx="3663">
                  <c:v>1.9442532617571</c:v>
                </c:pt>
                <c:pt idx="3664">
                  <c:v>1.9442532617571799</c:v>
                </c:pt>
                <c:pt idx="3665">
                  <c:v>1.94425326175678</c:v>
                </c:pt>
                <c:pt idx="3666">
                  <c:v>1.94425326175568</c:v>
                </c:pt>
                <c:pt idx="3667">
                  <c:v>1.94425326175568</c:v>
                </c:pt>
                <c:pt idx="3668">
                  <c:v>1.94426136775081</c:v>
                </c:pt>
                <c:pt idx="3669">
                  <c:v>1.94425912592798</c:v>
                </c:pt>
                <c:pt idx="3670">
                  <c:v>1.9442613677516001</c:v>
                </c:pt>
                <c:pt idx="3671">
                  <c:v>1.94425912592802</c:v>
                </c:pt>
                <c:pt idx="3672">
                  <c:v>1.9442613677510501</c:v>
                </c:pt>
                <c:pt idx="3673">
                  <c:v>1.9442591259269799</c:v>
                </c:pt>
                <c:pt idx="3674">
                  <c:v>1.9442613677510601</c:v>
                </c:pt>
                <c:pt idx="3675">
                  <c:v>1.94425912592802</c:v>
                </c:pt>
                <c:pt idx="3676">
                  <c:v>1.9442613677517699</c:v>
                </c:pt>
                <c:pt idx="3677">
                  <c:v>1.94425912592685</c:v>
                </c:pt>
                <c:pt idx="3678">
                  <c:v>1.9442613677521501</c:v>
                </c:pt>
                <c:pt idx="3679">
                  <c:v>1.94425912592609</c:v>
                </c:pt>
                <c:pt idx="3680">
                  <c:v>1.9442613677510601</c:v>
                </c:pt>
                <c:pt idx="3681">
                  <c:v>1.94425912592774</c:v>
                </c:pt>
                <c:pt idx="3688">
                  <c:v>1.94425326175625</c:v>
                </c:pt>
                <c:pt idx="3693">
                  <c:v>1.94425717593148</c:v>
                </c:pt>
                <c:pt idx="3694">
                  <c:v>1.94425717593055</c:v>
                </c:pt>
                <c:pt idx="3695">
                  <c:v>1.9442552181568999</c:v>
                </c:pt>
                <c:pt idx="3702">
                  <c:v>1.9442566436528601</c:v>
                </c:pt>
                <c:pt idx="3703">
                  <c:v>1.94425655060284</c:v>
                </c:pt>
                <c:pt idx="3709">
                  <c:v>1.94425708317151</c:v>
                </c:pt>
                <c:pt idx="3710">
                  <c:v>1.94425708317188</c:v>
                </c:pt>
                <c:pt idx="3711">
                  <c:v>1.9442570831716299</c:v>
                </c:pt>
                <c:pt idx="3712">
                  <c:v>1.9442570831720301</c:v>
                </c:pt>
                <c:pt idx="3713">
                  <c:v>1.9442568581655599</c:v>
                </c:pt>
                <c:pt idx="3714">
                  <c:v>1.94425755060327</c:v>
                </c:pt>
                <c:pt idx="3715">
                  <c:v>1.94425983994214</c:v>
                </c:pt>
                <c:pt idx="3716">
                  <c:v>1.9442575506020501</c:v>
                </c:pt>
                <c:pt idx="3717">
                  <c:v>1.94425685816658</c:v>
                </c:pt>
                <c:pt idx="3724">
                  <c:v>1.9442570831733299</c:v>
                </c:pt>
                <c:pt idx="3729">
                  <c:v>1.9442542124982101</c:v>
                </c:pt>
                <c:pt idx="3730">
                  <c:v>1.94425421249663</c:v>
                </c:pt>
                <c:pt idx="3731">
                  <c:v>1.9442542124970399</c:v>
                </c:pt>
                <c:pt idx="3732">
                  <c:v>1.9442529612477799</c:v>
                </c:pt>
                <c:pt idx="3739">
                  <c:v>1.9442546462200001</c:v>
                </c:pt>
                <c:pt idx="3740">
                  <c:v>1.94425812274523</c:v>
                </c:pt>
                <c:pt idx="3748">
                  <c:v>1.9442576884393299</c:v>
                </c:pt>
                <c:pt idx="3749">
                  <c:v>1.9442576884401399</c:v>
                </c:pt>
                <c:pt idx="3750">
                  <c:v>1.9442554347491801</c:v>
                </c:pt>
                <c:pt idx="3757">
                  <c:v>1.9442578902515899</c:v>
                </c:pt>
                <c:pt idx="3758">
                  <c:v>1.9442705931594899</c:v>
                </c:pt>
                <c:pt idx="3767">
                  <c:v>1.9442721787147299</c:v>
                </c:pt>
                <c:pt idx="3768">
                  <c:v>1.9442721787155699</c:v>
                </c:pt>
                <c:pt idx="3769">
                  <c:v>1.9442721787158601</c:v>
                </c:pt>
                <c:pt idx="3770">
                  <c:v>1.94427143732207</c:v>
                </c:pt>
                <c:pt idx="3777">
                  <c:v>1.9442721787164901</c:v>
                </c:pt>
                <c:pt idx="3786">
                  <c:v>1.9442717802466001</c:v>
                </c:pt>
                <c:pt idx="3787">
                  <c:v>1.9442717802469101</c:v>
                </c:pt>
                <c:pt idx="3788">
                  <c:v>1.9442667134623399</c:v>
                </c:pt>
                <c:pt idx="3795">
                  <c:v>1.9442723166953999</c:v>
                </c:pt>
                <c:pt idx="3796">
                  <c:v>1.9442717918400101</c:v>
                </c:pt>
                <c:pt idx="3803">
                  <c:v>1.94427125578441</c:v>
                </c:pt>
                <c:pt idx="3804">
                  <c:v>1.9442712557861099</c:v>
                </c:pt>
                <c:pt idx="3805">
                  <c:v>1.94427125578607</c:v>
                </c:pt>
                <c:pt idx="3806">
                  <c:v>1.94427074096102</c:v>
                </c:pt>
                <c:pt idx="3807">
                  <c:v>1.9442681626063301</c:v>
                </c:pt>
                <c:pt idx="3808">
                  <c:v>1.9442646593250601</c:v>
                </c:pt>
                <c:pt idx="3809">
                  <c:v>1.94426123573779</c:v>
                </c:pt>
                <c:pt idx="3810">
                  <c:v>1.94426465932571</c:v>
                </c:pt>
                <c:pt idx="3811">
                  <c:v>1.9442681626072</c:v>
                </c:pt>
                <c:pt idx="3812">
                  <c:v>1.94427074096102</c:v>
                </c:pt>
                <c:pt idx="3819">
                  <c:v>1.9442652132756399</c:v>
                </c:pt>
                <c:pt idx="3820">
                  <c:v>1.94427211822056</c:v>
                </c:pt>
                <c:pt idx="3827">
                  <c:v>1.94427816911656</c:v>
                </c:pt>
                <c:pt idx="3828">
                  <c:v>1.94427816911721</c:v>
                </c:pt>
                <c:pt idx="3829">
                  <c:v>1.94427816911769</c:v>
                </c:pt>
                <c:pt idx="3830">
                  <c:v>1.94427816911657</c:v>
                </c:pt>
                <c:pt idx="3831">
                  <c:v>1.9442780356536999</c:v>
                </c:pt>
                <c:pt idx="3832">
                  <c:v>1.94427871443754</c:v>
                </c:pt>
                <c:pt idx="3833">
                  <c:v>1.94428110534832</c:v>
                </c:pt>
                <c:pt idx="3834">
                  <c:v>1.9442844532541601</c:v>
                </c:pt>
                <c:pt idx="3835">
                  <c:v>1.94428110534836</c:v>
                </c:pt>
                <c:pt idx="3836">
                  <c:v>1.9442787144375699</c:v>
                </c:pt>
                <c:pt idx="3837">
                  <c:v>1.9442780356553</c:v>
                </c:pt>
                <c:pt idx="3844">
                  <c:v>1.9442781691175399</c:v>
                </c:pt>
                <c:pt idx="3853">
                  <c:v>1.9442635849233301</c:v>
                </c:pt>
                <c:pt idx="3854">
                  <c:v>1.94425876112081</c:v>
                </c:pt>
                <c:pt idx="3861">
                  <c:v>1.94426349518606</c:v>
                </c:pt>
                <c:pt idx="3862">
                  <c:v>1.94425246141393</c:v>
                </c:pt>
                <c:pt idx="3869">
                  <c:v>1.9442558827918801</c:v>
                </c:pt>
                <c:pt idx="3870">
                  <c:v>1.9442558827916401</c:v>
                </c:pt>
                <c:pt idx="3871">
                  <c:v>1.9442558827908101</c:v>
                </c:pt>
                <c:pt idx="3872">
                  <c:v>1.9442558512000201</c:v>
                </c:pt>
                <c:pt idx="3873">
                  <c:v>1.94424688602775</c:v>
                </c:pt>
                <c:pt idx="3874">
                  <c:v>1.94425585120039</c:v>
                </c:pt>
                <c:pt idx="3881">
                  <c:v>1.9442559055099899</c:v>
                </c:pt>
                <c:pt idx="3882">
                  <c:v>1.9442615797160501</c:v>
                </c:pt>
                <c:pt idx="3890">
                  <c:v>1.9442615571706701</c:v>
                </c:pt>
                <c:pt idx="3891">
                  <c:v>1.9442615571691499</c:v>
                </c:pt>
                <c:pt idx="3892">
                  <c:v>1.94426146242766</c:v>
                </c:pt>
                <c:pt idx="3893">
                  <c:v>1.9442521742057399</c:v>
                </c:pt>
                <c:pt idx="3894">
                  <c:v>1.9442614624285299</c:v>
                </c:pt>
                <c:pt idx="3901">
                  <c:v>1.94425781716749</c:v>
                </c:pt>
                <c:pt idx="3902">
                  <c:v>1.94427856534933</c:v>
                </c:pt>
                <c:pt idx="3911">
                  <c:v>1.9442822986155801</c:v>
                </c:pt>
                <c:pt idx="3912">
                  <c:v>1.94428229861599</c:v>
                </c:pt>
                <c:pt idx="3913">
                  <c:v>1.9442822986155901</c:v>
                </c:pt>
                <c:pt idx="3914">
                  <c:v>1.9442802829285299</c:v>
                </c:pt>
                <c:pt idx="3921">
                  <c:v>1.9442830449297199</c:v>
                </c:pt>
                <c:pt idx="3922">
                  <c:v>1.94427952869369</c:v>
                </c:pt>
                <c:pt idx="3930">
                  <c:v>1.94427878200725</c:v>
                </c:pt>
                <c:pt idx="3931">
                  <c:v>1.9442787820090199</c:v>
                </c:pt>
                <c:pt idx="3932">
                  <c:v>1.9442761044421999</c:v>
                </c:pt>
                <c:pt idx="3939">
                  <c:v>1.9442786261424401</c:v>
                </c:pt>
                <c:pt idx="3940">
                  <c:v>1.94427988510255</c:v>
                </c:pt>
                <c:pt idx="3947">
                  <c:v>1.94428004146901</c:v>
                </c:pt>
                <c:pt idx="3948">
                  <c:v>1.94428004146818</c:v>
                </c:pt>
                <c:pt idx="3949">
                  <c:v>1.9442800414694901</c:v>
                </c:pt>
                <c:pt idx="3950">
                  <c:v>1.9442798219538</c:v>
                </c:pt>
                <c:pt idx="3951">
                  <c:v>1.9442776987740999</c:v>
                </c:pt>
                <c:pt idx="3952">
                  <c:v>1.9442745667312999</c:v>
                </c:pt>
                <c:pt idx="3953">
                  <c:v>1.9442776987727199</c:v>
                </c:pt>
                <c:pt idx="3954">
                  <c:v>1.94427982195497</c:v>
                </c:pt>
                <c:pt idx="3961">
                  <c:v>1.9442801714006599</c:v>
                </c:pt>
                <c:pt idx="3962">
                  <c:v>1.9442791846520999</c:v>
                </c:pt>
                <c:pt idx="3970">
                  <c:v>1.94427905469692</c:v>
                </c:pt>
                <c:pt idx="3971">
                  <c:v>1.94427273711514</c:v>
                </c:pt>
                <c:pt idx="3978">
                  <c:v>1.94427916650405</c:v>
                </c:pt>
                <c:pt idx="3979">
                  <c:v>1.9442803678748</c:v>
                </c:pt>
                <c:pt idx="3986">
                  <c:v>1.9442803174932599</c:v>
                </c:pt>
                <c:pt idx="3987">
                  <c:v>1.9442803174938399</c:v>
                </c:pt>
                <c:pt idx="3988">
                  <c:v>1.9442803174932599</c:v>
                </c:pt>
                <c:pt idx="3989">
                  <c:v>1.94427975852357</c:v>
                </c:pt>
                <c:pt idx="3996">
                  <c:v>1.9442803174933001</c:v>
                </c:pt>
                <c:pt idx="4005">
                  <c:v>1.9442811703084799</c:v>
                </c:pt>
                <c:pt idx="4006">
                  <c:v>1.9442811703082099</c:v>
                </c:pt>
                <c:pt idx="4007">
                  <c:v>1.9442811703087199</c:v>
                </c:pt>
                <c:pt idx="4008">
                  <c:v>1.9442807181780799</c:v>
                </c:pt>
                <c:pt idx="4015">
                  <c:v>1.94428138282009</c:v>
                </c:pt>
                <c:pt idx="4016">
                  <c:v>1.93907124109667</c:v>
                </c:pt>
                <c:pt idx="4024">
                  <c:v>1.9390710305793899</c:v>
                </c:pt>
                <c:pt idx="4025">
                  <c:v>1.9390710305790799</c:v>
                </c:pt>
                <c:pt idx="4026">
                  <c:v>1.9390688343264599</c:v>
                </c:pt>
                <c:pt idx="4033">
                  <c:v>1.93907014386719</c:v>
                </c:pt>
                <c:pt idx="4034">
                  <c:v>1.9390696933317799</c:v>
                </c:pt>
                <c:pt idx="4040">
                  <c:v>1.9390705801388901</c:v>
                </c:pt>
                <c:pt idx="4041">
                  <c:v>1.9390705801383199</c:v>
                </c:pt>
                <c:pt idx="4042">
                  <c:v>1.93907058013848</c:v>
                </c:pt>
                <c:pt idx="4043">
                  <c:v>1.9390705801388799</c:v>
                </c:pt>
                <c:pt idx="4044">
                  <c:v>1.9390702320286299</c:v>
                </c:pt>
                <c:pt idx="4045">
                  <c:v>1.93906780352936</c:v>
                </c:pt>
                <c:pt idx="4046">
                  <c:v>1.93906435722574</c:v>
                </c:pt>
                <c:pt idx="4047">
                  <c:v>1.9390609434952899</c:v>
                </c:pt>
                <c:pt idx="4048">
                  <c:v>1.9390643572255899</c:v>
                </c:pt>
                <c:pt idx="4049">
                  <c:v>1.93906780352936</c:v>
                </c:pt>
                <c:pt idx="4050">
                  <c:v>1.93907023202822</c:v>
                </c:pt>
                <c:pt idx="4057">
                  <c:v>1.9390705801388799</c:v>
                </c:pt>
                <c:pt idx="4062">
                  <c:v>1.93907366095849</c:v>
                </c:pt>
                <c:pt idx="4063">
                  <c:v>1.9390736609575401</c:v>
                </c:pt>
                <c:pt idx="4064">
                  <c:v>1.93907366095626</c:v>
                </c:pt>
                <c:pt idx="4065">
                  <c:v>1.9390731300508599</c:v>
                </c:pt>
                <c:pt idx="4072">
                  <c:v>1.93900897495816</c:v>
                </c:pt>
                <c:pt idx="4073">
                  <c:v>1.9393855360837999</c:v>
                </c:pt>
                <c:pt idx="4083">
                  <c:v>1.9394503770442699</c:v>
                </c:pt>
                <c:pt idx="4084">
                  <c:v>1.9394503770437199</c:v>
                </c:pt>
                <c:pt idx="4085">
                  <c:v>1.9394496905131799</c:v>
                </c:pt>
                <c:pt idx="4092">
                  <c:v>1.93945015393531</c:v>
                </c:pt>
                <c:pt idx="4093">
                  <c:v>1.9394491419417701</c:v>
                </c:pt>
                <c:pt idx="4099">
                  <c:v>1.9394493650436799</c:v>
                </c:pt>
                <c:pt idx="4100">
                  <c:v>1.93944936504382</c:v>
                </c:pt>
                <c:pt idx="4101">
                  <c:v>1.9394493650442399</c:v>
                </c:pt>
                <c:pt idx="4102">
                  <c:v>1.9394493650425499</c:v>
                </c:pt>
                <c:pt idx="4103">
                  <c:v>1.93944919414703</c:v>
                </c:pt>
                <c:pt idx="4104">
                  <c:v>1.9394469927745499</c:v>
                </c:pt>
                <c:pt idx="4105">
                  <c:v>1.9394436378700901</c:v>
                </c:pt>
                <c:pt idx="4106">
                  <c:v>1.93944018183689</c:v>
                </c:pt>
                <c:pt idx="4107">
                  <c:v>1.93944363786937</c:v>
                </c:pt>
                <c:pt idx="4108">
                  <c:v>1.9394469927745499</c:v>
                </c:pt>
                <c:pt idx="4109">
                  <c:v>1.9394491941466201</c:v>
                </c:pt>
                <c:pt idx="4116">
                  <c:v>1.93944936504383</c:v>
                </c:pt>
                <c:pt idx="4121">
                  <c:v>1.93944594771986</c:v>
                </c:pt>
                <c:pt idx="4122">
                  <c:v>1.9394459477191399</c:v>
                </c:pt>
                <c:pt idx="4123">
                  <c:v>1.93944594771905</c:v>
                </c:pt>
                <c:pt idx="4124">
                  <c:v>1.9394451754033</c:v>
                </c:pt>
                <c:pt idx="4131">
                  <c:v>1.9394467036603</c:v>
                </c:pt>
                <c:pt idx="4132">
                  <c:v>1.9394618760995901</c:v>
                </c:pt>
                <c:pt idx="4140">
                  <c:v>1.93946111979637</c:v>
                </c:pt>
                <c:pt idx="4141">
                  <c:v>1.9394611197952401</c:v>
                </c:pt>
                <c:pt idx="4142">
                  <c:v>1.9394541855605001</c:v>
                </c:pt>
                <c:pt idx="4149">
                  <c:v>1.9394681417289501</c:v>
                </c:pt>
                <c:pt idx="4150">
                  <c:v>1.9394628921716299</c:v>
                </c:pt>
                <c:pt idx="4159">
                  <c:v>1.93945587021775</c:v>
                </c:pt>
                <c:pt idx="4160">
                  <c:v>1.9394558702189999</c:v>
                </c:pt>
                <c:pt idx="4161">
                  <c:v>1.93945587021829</c:v>
                </c:pt>
                <c:pt idx="4162">
                  <c:v>1.9394542996677799</c:v>
                </c:pt>
                <c:pt idx="4169">
                  <c:v>1.9394544639868201</c:v>
                </c:pt>
                <c:pt idx="4170">
                  <c:v>1.93945458772531</c:v>
                </c:pt>
                <c:pt idx="4178">
                  <c:v>1.9394564468088999</c:v>
                </c:pt>
                <c:pt idx="4179">
                  <c:v>1.93945644681044</c:v>
                </c:pt>
                <c:pt idx="4180">
                  <c:v>1.9394564468089099</c:v>
                </c:pt>
                <c:pt idx="4181">
                  <c:v>1.93945584318214</c:v>
                </c:pt>
                <c:pt idx="4188">
                  <c:v>1.9394563453915901</c:v>
                </c:pt>
                <c:pt idx="4189">
                  <c:v>1.93946604431833</c:v>
                </c:pt>
                <c:pt idx="4198">
                  <c:v>1.9394631800206901</c:v>
                </c:pt>
                <c:pt idx="4199">
                  <c:v>1.93946246147836</c:v>
                </c:pt>
                <c:pt idx="4206">
                  <c:v>1.9394636243342001</c:v>
                </c:pt>
                <c:pt idx="4207">
                  <c:v>1.9394647030113601</c:v>
                </c:pt>
                <c:pt idx="4215">
                  <c:v>1.93946425842432</c:v>
                </c:pt>
                <c:pt idx="4216">
                  <c:v>1.9394642584235999</c:v>
                </c:pt>
                <c:pt idx="4217">
                  <c:v>1.93945867761032</c:v>
                </c:pt>
                <c:pt idx="4224">
                  <c:v>1.93946367949808</c:v>
                </c:pt>
                <c:pt idx="4225">
                  <c:v>1.93946052674509</c:v>
                </c:pt>
                <c:pt idx="4232">
                  <c:v>1.9394611073438499</c:v>
                </c:pt>
                <c:pt idx="4233">
                  <c:v>1.93946110734594</c:v>
                </c:pt>
                <c:pt idx="4234">
                  <c:v>1.93946110734593</c:v>
                </c:pt>
                <c:pt idx="4235">
                  <c:v>1.93946062181848</c:v>
                </c:pt>
                <c:pt idx="4242">
                  <c:v>1.9394611073465</c:v>
                </c:pt>
                <c:pt idx="4251">
                  <c:v>1.93945738953747</c:v>
                </c:pt>
                <c:pt idx="4252">
                  <c:v>1.93945620355148</c:v>
                </c:pt>
                <c:pt idx="4259">
                  <c:v>1.9394592835064399</c:v>
                </c:pt>
                <c:pt idx="4260">
                  <c:v>1.93946268277073</c:v>
                </c:pt>
                <c:pt idx="4269">
                  <c:v>1.93946078677421</c:v>
                </c:pt>
                <c:pt idx="4270">
                  <c:v>1.9394566654744201</c:v>
                </c:pt>
                <c:pt idx="4277">
                  <c:v>1.9394595824212799</c:v>
                </c:pt>
                <c:pt idx="4278">
                  <c:v>1.9394624314731099</c:v>
                </c:pt>
                <c:pt idx="4285">
                  <c:v>1.93946363686391</c:v>
                </c:pt>
                <c:pt idx="4286">
                  <c:v>1.93946363686448</c:v>
                </c:pt>
                <c:pt idx="4287">
                  <c:v>1.9394636368628</c:v>
                </c:pt>
                <c:pt idx="4288">
                  <c:v>1.93946349154139</c:v>
                </c:pt>
                <c:pt idx="4289">
                  <c:v>1.9394542849891001</c:v>
                </c:pt>
                <c:pt idx="4290">
                  <c:v>1.9394634915397</c:v>
                </c:pt>
                <c:pt idx="4297">
                  <c:v>1.93946581842885</c:v>
                </c:pt>
                <c:pt idx="4298">
                  <c:v>1.9394664574238201</c:v>
                </c:pt>
                <c:pt idx="4307">
                  <c:v>1.93945915385039</c:v>
                </c:pt>
                <c:pt idx="4308">
                  <c:v>1.93945862357725</c:v>
                </c:pt>
                <c:pt idx="4315">
                  <c:v>1.9394696672674601</c:v>
                </c:pt>
                <c:pt idx="4316">
                  <c:v>1.9398343905504101</c:v>
                </c:pt>
                <c:pt idx="4325">
                  <c:v>1.93982161806567</c:v>
                </c:pt>
                <c:pt idx="4326">
                  <c:v>1.9398216180671899</c:v>
                </c:pt>
                <c:pt idx="4327">
                  <c:v>1.93982161806647</c:v>
                </c:pt>
                <c:pt idx="4328">
                  <c:v>1.93982125394825</c:v>
                </c:pt>
                <c:pt idx="4329">
                  <c:v>1.93981154166991</c:v>
                </c:pt>
                <c:pt idx="4330">
                  <c:v>1.93979407006864</c:v>
                </c:pt>
                <c:pt idx="4331">
                  <c:v>1.9398115416697399</c:v>
                </c:pt>
                <c:pt idx="4332">
                  <c:v>1.93982125394774</c:v>
                </c:pt>
                <c:pt idx="4339">
                  <c:v>1.9398216187413699</c:v>
                </c:pt>
                <c:pt idx="4340">
                  <c:v>1.9398214393698301</c:v>
                </c:pt>
                <c:pt idx="4348">
                  <c:v>1.93982143866769</c:v>
                </c:pt>
                <c:pt idx="4349">
                  <c:v>1.9398214386663299</c:v>
                </c:pt>
                <c:pt idx="4350">
                  <c:v>1.9398175595913401</c:v>
                </c:pt>
                <c:pt idx="4357">
                  <c:v>1.9398284225095901</c:v>
                </c:pt>
                <c:pt idx="4358">
                  <c:v>1.93984117135684</c:v>
                </c:pt>
                <c:pt idx="4367">
                  <c:v>1.93983418357875</c:v>
                </c:pt>
                <c:pt idx="4368">
                  <c:v>1.9398327734216301</c:v>
                </c:pt>
                <c:pt idx="4375">
                  <c:v>1.93983015248018</c:v>
                </c:pt>
                <c:pt idx="4376">
                  <c:v>1.9398332725632099</c:v>
                </c:pt>
                <c:pt idx="4385">
                  <c:v>1.93983730565746</c:v>
                </c:pt>
                <c:pt idx="4386">
                  <c:v>1.93983730565802</c:v>
                </c:pt>
                <c:pt idx="4387">
                  <c:v>1.93983730565757</c:v>
                </c:pt>
                <c:pt idx="4388">
                  <c:v>1.9398368653000899</c:v>
                </c:pt>
                <c:pt idx="4395">
                  <c:v>1.9398373056572999</c:v>
                </c:pt>
                <c:pt idx="4404">
                  <c:v>1.93983264183732</c:v>
                </c:pt>
                <c:pt idx="4405">
                  <c:v>1.9398317151265101</c:v>
                </c:pt>
                <c:pt idx="4412">
                  <c:v>1.9398325030835</c:v>
                </c:pt>
                <c:pt idx="4413">
                  <c:v>1.93983218919765</c:v>
                </c:pt>
                <c:pt idx="4420">
                  <c:v>1.9398323279905001</c:v>
                </c:pt>
                <c:pt idx="4421">
                  <c:v>1.9398323279910601</c:v>
                </c:pt>
                <c:pt idx="4422">
                  <c:v>1.9398323279907499</c:v>
                </c:pt>
                <c:pt idx="4423">
                  <c:v>1.93983200982106</c:v>
                </c:pt>
                <c:pt idx="4424">
                  <c:v>1.9398224379432401</c:v>
                </c:pt>
                <c:pt idx="4425">
                  <c:v>1.93980502883413</c:v>
                </c:pt>
                <c:pt idx="4426">
                  <c:v>1.9398224379433899</c:v>
                </c:pt>
                <c:pt idx="4427">
                  <c:v>1.9398320098228401</c:v>
                </c:pt>
                <c:pt idx="4434">
                  <c:v>1.9398323279910501</c:v>
                </c:pt>
                <c:pt idx="4442">
                  <c:v>1.9398387884957999</c:v>
                </c:pt>
                <c:pt idx="4443">
                  <c:v>1.93983878849603</c:v>
                </c:pt>
                <c:pt idx="4444">
                  <c:v>1.93983878849546</c:v>
                </c:pt>
                <c:pt idx="4445">
                  <c:v>1.9398381993204299</c:v>
                </c:pt>
                <c:pt idx="4452">
                  <c:v>1.93983864864595</c:v>
                </c:pt>
                <c:pt idx="4453">
                  <c:v>1.9398397831568599</c:v>
                </c:pt>
                <c:pt idx="4460">
                  <c:v>1.9398400404837599</c:v>
                </c:pt>
                <c:pt idx="4461">
                  <c:v>1.9398400404835201</c:v>
                </c:pt>
                <c:pt idx="4462">
                  <c:v>1.9398400404831999</c:v>
                </c:pt>
                <c:pt idx="4463">
                  <c:v>1.9398397264732501</c:v>
                </c:pt>
                <c:pt idx="4464">
                  <c:v>1.93983032728019</c:v>
                </c:pt>
                <c:pt idx="4465">
                  <c:v>1.9398132395479299</c:v>
                </c:pt>
                <c:pt idx="4466">
                  <c:v>1.93983032728099</c:v>
                </c:pt>
                <c:pt idx="4467">
                  <c:v>1.9398397264732501</c:v>
                </c:pt>
                <c:pt idx="4474">
                  <c:v>1.9398400588928999</c:v>
                </c:pt>
                <c:pt idx="4475">
                  <c:v>1.9398441643409701</c:v>
                </c:pt>
                <c:pt idx="4484">
                  <c:v>1.9398441459961699</c:v>
                </c:pt>
                <c:pt idx="4485">
                  <c:v>1.9398441459961</c:v>
                </c:pt>
                <c:pt idx="4486">
                  <c:v>1.9398439423484699</c:v>
                </c:pt>
                <c:pt idx="4487">
                  <c:v>1.9398349106013</c:v>
                </c:pt>
                <c:pt idx="4488">
                  <c:v>1.9398439423476601</c:v>
                </c:pt>
                <c:pt idx="4495">
                  <c:v>1.93984414599609</c:v>
                </c:pt>
                <c:pt idx="4502">
                  <c:v>1.93983997888474</c:v>
                </c:pt>
                <c:pt idx="4503">
                  <c:v>1.9398399788848899</c:v>
                </c:pt>
                <c:pt idx="4504">
                  <c:v>1.93983997888448</c:v>
                </c:pt>
                <c:pt idx="4505">
                  <c:v>1.93983997888418</c:v>
                </c:pt>
                <c:pt idx="4506">
                  <c:v>1.9398398993007999</c:v>
                </c:pt>
                <c:pt idx="4507">
                  <c:v>1.93983823884604</c:v>
                </c:pt>
                <c:pt idx="4508">
                  <c:v>1.9398356658495599</c:v>
                </c:pt>
                <c:pt idx="4509">
                  <c:v>1.93983823884548</c:v>
                </c:pt>
                <c:pt idx="4510">
                  <c:v>1.9398398993007999</c:v>
                </c:pt>
                <c:pt idx="4517">
                  <c:v>1.93983997888529</c:v>
                </c:pt>
                <c:pt idx="4527">
                  <c:v>1.9398421986663501</c:v>
                </c:pt>
                <c:pt idx="4528">
                  <c:v>1.9398421986674601</c:v>
                </c:pt>
                <c:pt idx="4529">
                  <c:v>1.9398421986674701</c:v>
                </c:pt>
                <c:pt idx="4530">
                  <c:v>1.9398420099575899</c:v>
                </c:pt>
                <c:pt idx="4531">
                  <c:v>1.93983333480757</c:v>
                </c:pt>
                <c:pt idx="4532">
                  <c:v>1.9398420099585501</c:v>
                </c:pt>
                <c:pt idx="4539">
                  <c:v>1.9398440979778999</c:v>
                </c:pt>
                <c:pt idx="4540">
                  <c:v>1.93986637023508</c:v>
                </c:pt>
                <c:pt idx="4549">
                  <c:v>1.93986050139012</c:v>
                </c:pt>
                <c:pt idx="4550">
                  <c:v>1.9398605013905199</c:v>
                </c:pt>
                <c:pt idx="4551">
                  <c:v>1.9398605013893999</c:v>
                </c:pt>
                <c:pt idx="4552">
                  <c:v>1.93985862374135</c:v>
                </c:pt>
                <c:pt idx="4559">
                  <c:v>1.93986231520373</c:v>
                </c:pt>
                <c:pt idx="4560">
                  <c:v>1.93985556400849</c:v>
                </c:pt>
                <c:pt idx="4568">
                  <c:v>1.9398533008507699</c:v>
                </c:pt>
                <c:pt idx="4569">
                  <c:v>1.9398533008499499</c:v>
                </c:pt>
                <c:pt idx="4570">
                  <c:v>1.93985092439524</c:v>
                </c:pt>
                <c:pt idx="4577">
                  <c:v>1.9398528870787</c:v>
                </c:pt>
                <c:pt idx="4578">
                  <c:v>1.9398544186881199</c:v>
                </c:pt>
                <c:pt idx="4587">
                  <c:v>1.9398548321842399</c:v>
                </c:pt>
                <c:pt idx="4588">
                  <c:v>1.93985415914611</c:v>
                </c:pt>
                <c:pt idx="4595">
                  <c:v>1.93985477021386</c:v>
                </c:pt>
                <c:pt idx="4596">
                  <c:v>1.9398552957456301</c:v>
                </c:pt>
              </c:numCache>
            </c:numRef>
          </c:val>
          <c:smooth val="0"/>
        </c:ser>
        <c:ser>
          <c:idx val="2"/>
          <c:order val="2"/>
          <c:tx>
            <c:v>Beam 3</c:v>
          </c:tx>
          <c:marker>
            <c:symbol val="none"/>
          </c:marker>
          <c:val>
            <c:numRef>
              <c:f>structure_physics!$F$1:$F$4597</c:f>
              <c:numCache>
                <c:formatCode>General</c:formatCode>
                <c:ptCount val="4597"/>
                <c:pt idx="77">
                  <c:v>6.6583842477277097E-3</c:v>
                </c:pt>
                <c:pt idx="78">
                  <c:v>9.2569489482141106E-3</c:v>
                </c:pt>
                <c:pt idx="79">
                  <c:v>9.6619494389373808E-3</c:v>
                </c:pt>
                <c:pt idx="80">
                  <c:v>1.0262016885156201E-2</c:v>
                </c:pt>
                <c:pt idx="81">
                  <c:v>1.0580212319907601E-2</c:v>
                </c:pt>
                <c:pt idx="82">
                  <c:v>1.0877258287312799E-2</c:v>
                </c:pt>
                <c:pt idx="83">
                  <c:v>1.1153212619543501E-2</c:v>
                </c:pt>
                <c:pt idx="84">
                  <c:v>1.1408214435430599E-2</c:v>
                </c:pt>
                <c:pt idx="85">
                  <c:v>1.1642483980208699E-2</c:v>
                </c:pt>
                <c:pt idx="86">
                  <c:v>1.1856322502195401E-2</c:v>
                </c:pt>
                <c:pt idx="87">
                  <c:v>1.2050112156702901E-2</c:v>
                </c:pt>
                <c:pt idx="88">
                  <c:v>1.21208654325553E-2</c:v>
                </c:pt>
                <c:pt idx="89">
                  <c:v>1.2186004772005999E-2</c:v>
                </c:pt>
                <c:pt idx="90">
                  <c:v>1.2244991293021E-2</c:v>
                </c:pt>
                <c:pt idx="91">
                  <c:v>1.22973658779403E-2</c:v>
                </c:pt>
                <c:pt idx="92">
                  <c:v>1.25646303796711E-2</c:v>
                </c:pt>
                <c:pt idx="93">
                  <c:v>1.2593424432054299E-2</c:v>
                </c:pt>
                <c:pt idx="94">
                  <c:v>1.2615976515949199E-2</c:v>
                </c:pt>
                <c:pt idx="95">
                  <c:v>1.26321686497467E-2</c:v>
                </c:pt>
                <c:pt idx="96">
                  <c:v>1.2641917202771E-2</c:v>
                </c:pt>
                <c:pt idx="104">
                  <c:v>1.2645172253088701E-2</c:v>
                </c:pt>
                <c:pt idx="105">
                  <c:v>1.2645172253088701E-2</c:v>
                </c:pt>
                <c:pt idx="106">
                  <c:v>1.2645172253088701E-2</c:v>
                </c:pt>
                <c:pt idx="107">
                  <c:v>1.2645172253088701E-2</c:v>
                </c:pt>
                <c:pt idx="108">
                  <c:v>1.2645172253088701E-2</c:v>
                </c:pt>
                <c:pt idx="109">
                  <c:v>1.2645172253088701E-2</c:v>
                </c:pt>
                <c:pt idx="110">
                  <c:v>1.26405005449433E-2</c:v>
                </c:pt>
                <c:pt idx="111">
                  <c:v>1.26265196415933E-2</c:v>
                </c:pt>
                <c:pt idx="112">
                  <c:v>1.26033325854496E-2</c:v>
                </c:pt>
                <c:pt idx="113">
                  <c:v>1.2571112378949799E-2</c:v>
                </c:pt>
                <c:pt idx="114">
                  <c:v>1.22929727086731E-2</c:v>
                </c:pt>
                <c:pt idx="115">
                  <c:v>1.2228090222243001E-2</c:v>
                </c:pt>
                <c:pt idx="116">
                  <c:v>1.21536282960564E-2</c:v>
                </c:pt>
                <c:pt idx="117">
                  <c:v>1.20704087281579E-2</c:v>
                </c:pt>
                <c:pt idx="118">
                  <c:v>1.1979433379340499E-2</c:v>
                </c:pt>
                <c:pt idx="119">
                  <c:v>1.18818922263218E-2</c:v>
                </c:pt>
                <c:pt idx="120">
                  <c:v>1.1598067708383199E-2</c:v>
                </c:pt>
                <c:pt idx="121">
                  <c:v>1.1282703450294499E-2</c:v>
                </c:pt>
                <c:pt idx="122">
                  <c:v>1.07809710065889E-2</c:v>
                </c:pt>
                <c:pt idx="123">
                  <c:v>1.0357051988241699E-2</c:v>
                </c:pt>
                <c:pt idx="124">
                  <c:v>9.8912866037696306E-3</c:v>
                </c:pt>
                <c:pt idx="125">
                  <c:v>9.3825576816256202E-3</c:v>
                </c:pt>
                <c:pt idx="126">
                  <c:v>8.8300121209593796E-3</c:v>
                </c:pt>
                <c:pt idx="127">
                  <c:v>8.2331127489603199E-3</c:v>
                </c:pt>
                <c:pt idx="128">
                  <c:v>7.5917142964873098E-3</c:v>
                </c:pt>
                <c:pt idx="129">
                  <c:v>6.6583842477277097E-3</c:v>
                </c:pt>
                <c:pt idx="130">
                  <c:v>1.15386372740027E-2</c:v>
                </c:pt>
                <c:pt idx="131">
                  <c:v>1.6963680954431501E-2</c:v>
                </c:pt>
                <c:pt idx="132">
                  <c:v>2.30604162308349E-2</c:v>
                </c:pt>
                <c:pt idx="133">
                  <c:v>2.9970948916398898E-2</c:v>
                </c:pt>
                <c:pt idx="134">
                  <c:v>3.7853497434928898E-2</c:v>
                </c:pt>
                <c:pt idx="135">
                  <c:v>4.6883047155171199E-2</c:v>
                </c:pt>
                <c:pt idx="136">
                  <c:v>5.7251703212532999E-2</c:v>
                </c:pt>
                <c:pt idx="137">
                  <c:v>6.9168698285280397E-2</c:v>
                </c:pt>
                <c:pt idx="138">
                  <c:v>8.2860016397466096E-2</c:v>
                </c:pt>
                <c:pt idx="139">
                  <c:v>9.8567597540423296E-2</c:v>
                </c:pt>
                <c:pt idx="140">
                  <c:v>0.19918820062633599</c:v>
                </c:pt>
                <c:pt idx="141">
                  <c:v>0.111498945297325</c:v>
                </c:pt>
                <c:pt idx="142">
                  <c:v>9.8915222266255501E-2</c:v>
                </c:pt>
                <c:pt idx="143">
                  <c:v>8.7523834396676298E-2</c:v>
                </c:pt>
                <c:pt idx="144">
                  <c:v>7.7228887150312606E-2</c:v>
                </c:pt>
                <c:pt idx="145">
                  <c:v>6.7936554707446806E-2</c:v>
                </c:pt>
                <c:pt idx="146">
                  <c:v>5.95557069265042E-2</c:v>
                </c:pt>
                <c:pt idx="147">
                  <c:v>5.1998446779158602E-2</c:v>
                </c:pt>
                <c:pt idx="148">
                  <c:v>4.5180574746822001E-2</c:v>
                </c:pt>
                <c:pt idx="149">
                  <c:v>3.9022006665690903E-2</c:v>
                </c:pt>
                <c:pt idx="150">
                  <c:v>3.34471917313863E-2</c:v>
                </c:pt>
                <c:pt idx="151">
                  <c:v>3.5868978559456602E-2</c:v>
                </c:pt>
                <c:pt idx="152">
                  <c:v>3.8133928214319199E-2</c:v>
                </c:pt>
                <c:pt idx="153">
                  <c:v>4.0243554440349202E-2</c:v>
                </c:pt>
                <c:pt idx="154">
                  <c:v>4.3053501317362297E-2</c:v>
                </c:pt>
                <c:pt idx="155">
                  <c:v>4.4705227475005403E-2</c:v>
                </c:pt>
                <c:pt idx="156">
                  <c:v>4.6230691135867703E-2</c:v>
                </c:pt>
                <c:pt idx="157">
                  <c:v>4.76317070392853E-2</c:v>
                </c:pt>
                <c:pt idx="158">
                  <c:v>4.8910547653081698E-2</c:v>
                </c:pt>
                <c:pt idx="159">
                  <c:v>5.0069921116309701E-2</c:v>
                </c:pt>
                <c:pt idx="160">
                  <c:v>5.1643756971336198E-2</c:v>
                </c:pt>
                <c:pt idx="161">
                  <c:v>5.2036128627167097E-2</c:v>
                </c:pt>
                <c:pt idx="162">
                  <c:v>5.2396026784047298E-2</c:v>
                </c:pt>
                <c:pt idx="163">
                  <c:v>5.2720761742857697E-2</c:v>
                </c:pt>
                <c:pt idx="164">
                  <c:v>5.3008042649517098E-2</c:v>
                </c:pt>
                <c:pt idx="165">
                  <c:v>5.3255960157488902E-2</c:v>
                </c:pt>
                <c:pt idx="166">
                  <c:v>5.3462970447250499E-2</c:v>
                </c:pt>
                <c:pt idx="167">
                  <c:v>5.4232757181596099E-2</c:v>
                </c:pt>
                <c:pt idx="168">
                  <c:v>5.4308171121973503E-2</c:v>
                </c:pt>
                <c:pt idx="169">
                  <c:v>5.4353529253066697E-2</c:v>
                </c:pt>
                <c:pt idx="177">
                  <c:v>5.4368666878815898E-2</c:v>
                </c:pt>
                <c:pt idx="178">
                  <c:v>5.4368666878815898E-2</c:v>
                </c:pt>
                <c:pt idx="179">
                  <c:v>5.4368666878815898E-2</c:v>
                </c:pt>
                <c:pt idx="180">
                  <c:v>5.4368666878815898E-2</c:v>
                </c:pt>
                <c:pt idx="181">
                  <c:v>5.4368666878815898E-2</c:v>
                </c:pt>
                <c:pt idx="182">
                  <c:v>5.4368666878815898E-2</c:v>
                </c:pt>
                <c:pt idx="183">
                  <c:v>5.43469399111281E-2</c:v>
                </c:pt>
                <c:pt idx="184">
                  <c:v>5.4281871887158703E-2</c:v>
                </c:pt>
                <c:pt idx="185">
                  <c:v>5.3524777386459797E-2</c:v>
                </c:pt>
                <c:pt idx="186">
                  <c:v>5.3287688522266202E-2</c:v>
                </c:pt>
                <c:pt idx="187">
                  <c:v>5.29906733999881E-2</c:v>
                </c:pt>
                <c:pt idx="188">
                  <c:v>5.2636171766148002E-2</c:v>
                </c:pt>
                <c:pt idx="189">
                  <c:v>5.2227417008412103E-2</c:v>
                </c:pt>
                <c:pt idx="190">
                  <c:v>5.1232116458256399E-2</c:v>
                </c:pt>
                <c:pt idx="191">
                  <c:v>5.0664414745292298E-2</c:v>
                </c:pt>
                <c:pt idx="192">
                  <c:v>5.00570350062257E-2</c:v>
                </c:pt>
                <c:pt idx="193">
                  <c:v>4.8510513307456302E-2</c:v>
                </c:pt>
                <c:pt idx="194">
                  <c:v>4.6773424020422699E-2</c:v>
                </c:pt>
                <c:pt idx="195">
                  <c:v>4.4152397858325199E-2</c:v>
                </c:pt>
                <c:pt idx="196">
                  <c:v>4.1801194181079103E-2</c:v>
                </c:pt>
                <c:pt idx="197">
                  <c:v>3.9195450622916302E-2</c:v>
                </c:pt>
                <c:pt idx="198">
                  <c:v>3.6325038090987E-2</c:v>
                </c:pt>
                <c:pt idx="199">
                  <c:v>3.2246875674122502E-2</c:v>
                </c:pt>
                <c:pt idx="200">
                  <c:v>2.8574291936672699E-2</c:v>
                </c:pt>
                <c:pt idx="201">
                  <c:v>2.4574800151808299E-2</c:v>
                </c:pt>
                <c:pt idx="202">
                  <c:v>1.9231878262455902E-2</c:v>
                </c:pt>
                <c:pt idx="203">
                  <c:v>2.4604274445520501E-2</c:v>
                </c:pt>
                <c:pt idx="204">
                  <c:v>3.10568603310599E-2</c:v>
                </c:pt>
                <c:pt idx="205">
                  <c:v>3.75700050667944E-2</c:v>
                </c:pt>
                <c:pt idx="206">
                  <c:v>4.6824982185154698E-2</c:v>
                </c:pt>
                <c:pt idx="207">
                  <c:v>5.8254094256363999E-2</c:v>
                </c:pt>
                <c:pt idx="208">
                  <c:v>7.1125399270800194E-2</c:v>
                </c:pt>
                <c:pt idx="209">
                  <c:v>8.8902117957516999E-2</c:v>
                </c:pt>
                <c:pt idx="210">
                  <c:v>0.11090135556177701</c:v>
                </c:pt>
                <c:pt idx="211">
                  <c:v>0.14040197631134599</c:v>
                </c:pt>
                <c:pt idx="212">
                  <c:v>0.19918820062633599</c:v>
                </c:pt>
                <c:pt idx="213">
                  <c:v>0.292750833089306</c:v>
                </c:pt>
                <c:pt idx="214">
                  <c:v>0.55142232941213598</c:v>
                </c:pt>
                <c:pt idx="215">
                  <c:v>4.4328408139427102</c:v>
                </c:pt>
                <c:pt idx="216">
                  <c:v>0.55142232941213598</c:v>
                </c:pt>
                <c:pt idx="217">
                  <c:v>0.292750833089306</c:v>
                </c:pt>
                <c:pt idx="218">
                  <c:v>0.19918820062633699</c:v>
                </c:pt>
                <c:pt idx="219">
                  <c:v>0.14040197631134599</c:v>
                </c:pt>
                <c:pt idx="220">
                  <c:v>0.11090135556177701</c:v>
                </c:pt>
                <c:pt idx="221">
                  <c:v>8.8902117957516999E-2</c:v>
                </c:pt>
                <c:pt idx="222">
                  <c:v>7.1125399270800194E-2</c:v>
                </c:pt>
                <c:pt idx="223">
                  <c:v>5.8254094256363999E-2</c:v>
                </c:pt>
                <c:pt idx="224">
                  <c:v>4.6824982185154698E-2</c:v>
                </c:pt>
                <c:pt idx="225">
                  <c:v>3.75700050667944E-2</c:v>
                </c:pt>
                <c:pt idx="226">
                  <c:v>4.6824982185154698E-2</c:v>
                </c:pt>
                <c:pt idx="227">
                  <c:v>4.1495926496304998</c:v>
                </c:pt>
                <c:pt idx="228">
                  <c:v>2.8224816868453599</c:v>
                </c:pt>
                <c:pt idx="229">
                  <c:v>2.6508111800609799</c:v>
                </c:pt>
                <c:pt idx="230">
                  <c:v>2.4989033464377202</c:v>
                </c:pt>
                <c:pt idx="231">
                  <c:v>2.3635206643036599</c:v>
                </c:pt>
                <c:pt idx="232">
                  <c:v>2.3298110542089199</c:v>
                </c:pt>
                <c:pt idx="233">
                  <c:v>2.2984547319432802</c:v>
                </c:pt>
                <c:pt idx="234">
                  <c:v>2.26923260759752</c:v>
                </c:pt>
                <c:pt idx="235">
                  <c:v>2.2419522166594099</c:v>
                </c:pt>
                <c:pt idx="236">
                  <c:v>2.2164436758275299</c:v>
                </c:pt>
                <c:pt idx="237">
                  <c:v>2.1925563549450402</c:v>
                </c:pt>
                <c:pt idx="238">
                  <c:v>2.1701561208958502</c:v>
                </c:pt>
                <c:pt idx="239">
                  <c:v>2.14649946970848</c:v>
                </c:pt>
                <c:pt idx="240">
                  <c:v>2.1272850107918502</c:v>
                </c:pt>
                <c:pt idx="241">
                  <c:v>2.10911941033909</c:v>
                </c:pt>
                <c:pt idx="242">
                  <c:v>2.1067185417981</c:v>
                </c:pt>
                <c:pt idx="243">
                  <c:v>2.1043166179694102</c:v>
                </c:pt>
                <c:pt idx="244">
                  <c:v>2.1005111981188098</c:v>
                </c:pt>
                <c:pt idx="245">
                  <c:v>2.09815393580068</c:v>
                </c:pt>
                <c:pt idx="246">
                  <c:v>2.0957915685346</c:v>
                </c:pt>
                <c:pt idx="247">
                  <c:v>2.0934236030809701</c:v>
                </c:pt>
                <c:pt idx="248">
                  <c:v>2.0910496481925298</c:v>
                </c:pt>
                <c:pt idx="249">
                  <c:v>2.0886694125321701</c:v>
                </c:pt>
                <c:pt idx="250">
                  <c:v>2.0862827022936599</c:v>
                </c:pt>
                <c:pt idx="258">
                  <c:v>2.0838894187610801</c:v>
                </c:pt>
                <c:pt idx="259">
                  <c:v>2.0838894187610801</c:v>
                </c:pt>
                <c:pt idx="260">
                  <c:v>2.0838894187610801</c:v>
                </c:pt>
                <c:pt idx="261">
                  <c:v>2.0838894187610801</c:v>
                </c:pt>
                <c:pt idx="262">
                  <c:v>2.0838894187610801</c:v>
                </c:pt>
                <c:pt idx="263">
                  <c:v>2.0838894187610801</c:v>
                </c:pt>
                <c:pt idx="264">
                  <c:v>2.08733341877904</c:v>
                </c:pt>
                <c:pt idx="271">
                  <c:v>2.0838894187610801</c:v>
                </c:pt>
                <c:pt idx="280">
                  <c:v>1.8749577253610801</c:v>
                </c:pt>
                <c:pt idx="281">
                  <c:v>1.8749577253610801</c:v>
                </c:pt>
                <c:pt idx="282">
                  <c:v>1.8749577253610801</c:v>
                </c:pt>
                <c:pt idx="283">
                  <c:v>1.8749577253610801</c:v>
                </c:pt>
                <c:pt idx="284">
                  <c:v>1.8749577253610801</c:v>
                </c:pt>
                <c:pt idx="285">
                  <c:v>1.8749577253610801</c:v>
                </c:pt>
                <c:pt idx="286">
                  <c:v>1.8749577253610801</c:v>
                </c:pt>
                <c:pt idx="287">
                  <c:v>1.8750268632743701</c:v>
                </c:pt>
                <c:pt idx="294">
                  <c:v>1.8749577253610801</c:v>
                </c:pt>
                <c:pt idx="307">
                  <c:v>1.73739569854592</c:v>
                </c:pt>
                <c:pt idx="308">
                  <c:v>1.73739569854592</c:v>
                </c:pt>
                <c:pt idx="309">
                  <c:v>1.73739569854592</c:v>
                </c:pt>
                <c:pt idx="310">
                  <c:v>1.73739569854592</c:v>
                </c:pt>
                <c:pt idx="311">
                  <c:v>1.73739569854592</c:v>
                </c:pt>
                <c:pt idx="312">
                  <c:v>1.73739569854592</c:v>
                </c:pt>
                <c:pt idx="313">
                  <c:v>1.73741384987303</c:v>
                </c:pt>
                <c:pt idx="320">
                  <c:v>1.73739569854592</c:v>
                </c:pt>
                <c:pt idx="329">
                  <c:v>1.73169310478997</c:v>
                </c:pt>
                <c:pt idx="330">
                  <c:v>1.73169310478997</c:v>
                </c:pt>
                <c:pt idx="331">
                  <c:v>1.73169310478997</c:v>
                </c:pt>
                <c:pt idx="332">
                  <c:v>1.73169310478997</c:v>
                </c:pt>
                <c:pt idx="333">
                  <c:v>1.73169310478997</c:v>
                </c:pt>
                <c:pt idx="334">
                  <c:v>1.73169310478997</c:v>
                </c:pt>
                <c:pt idx="335">
                  <c:v>1.73169310478997</c:v>
                </c:pt>
                <c:pt idx="336">
                  <c:v>1.7316969679271701</c:v>
                </c:pt>
                <c:pt idx="343">
                  <c:v>1.73169310478997</c:v>
                </c:pt>
                <c:pt idx="354">
                  <c:v>1.7279455238958199</c:v>
                </c:pt>
                <c:pt idx="355">
                  <c:v>1.7279455238958199</c:v>
                </c:pt>
                <c:pt idx="356">
                  <c:v>1.7279455238958199</c:v>
                </c:pt>
                <c:pt idx="357">
                  <c:v>1.7279455238958199</c:v>
                </c:pt>
                <c:pt idx="358">
                  <c:v>1.7279455238958199</c:v>
                </c:pt>
                <c:pt idx="359">
                  <c:v>1.7279455238958199</c:v>
                </c:pt>
                <c:pt idx="360">
                  <c:v>1.7279455238958199</c:v>
                </c:pt>
                <c:pt idx="361">
                  <c:v>1.72794692705671</c:v>
                </c:pt>
                <c:pt idx="368">
                  <c:v>1.7279455238958199</c:v>
                </c:pt>
                <c:pt idx="381">
                  <c:v>1.72537342864696</c:v>
                </c:pt>
                <c:pt idx="382">
                  <c:v>1.72537342864696</c:v>
                </c:pt>
                <c:pt idx="383">
                  <c:v>1.72537342864696</c:v>
                </c:pt>
                <c:pt idx="384">
                  <c:v>1.72537342864696</c:v>
                </c:pt>
                <c:pt idx="385">
                  <c:v>1.72537342864696</c:v>
                </c:pt>
                <c:pt idx="386">
                  <c:v>1.72537342864696</c:v>
                </c:pt>
                <c:pt idx="387">
                  <c:v>1.72537342864696</c:v>
                </c:pt>
                <c:pt idx="388">
                  <c:v>1.72537898802986</c:v>
                </c:pt>
                <c:pt idx="389">
                  <c:v>1.72538708389227</c:v>
                </c:pt>
                <c:pt idx="390">
                  <c:v>1.7253959607448299</c:v>
                </c:pt>
                <c:pt idx="391">
                  <c:v>1.7254042815816699</c:v>
                </c:pt>
                <c:pt idx="392">
                  <c:v>1.7254107087219299</c:v>
                </c:pt>
                <c:pt idx="393">
                  <c:v>1.7254042815816699</c:v>
                </c:pt>
                <c:pt idx="394">
                  <c:v>1.7253959607448299</c:v>
                </c:pt>
                <c:pt idx="395">
                  <c:v>1.72538708389227</c:v>
                </c:pt>
                <c:pt idx="396">
                  <c:v>1.72537898802986</c:v>
                </c:pt>
                <c:pt idx="403">
                  <c:v>1.7253657570594501</c:v>
                </c:pt>
                <c:pt idx="404">
                  <c:v>1.7254874900500601</c:v>
                </c:pt>
                <c:pt idx="416">
                  <c:v>1.7254952766687499</c:v>
                </c:pt>
                <c:pt idx="417">
                  <c:v>1.7254952766687499</c:v>
                </c:pt>
                <c:pt idx="418">
                  <c:v>1.7254952766687499</c:v>
                </c:pt>
                <c:pt idx="419">
                  <c:v>1.7254952766687499</c:v>
                </c:pt>
                <c:pt idx="420">
                  <c:v>1.7254952766687499</c:v>
                </c:pt>
                <c:pt idx="421">
                  <c:v>1.7254952766687499</c:v>
                </c:pt>
                <c:pt idx="422">
                  <c:v>1.7254963029864601</c:v>
                </c:pt>
                <c:pt idx="429">
                  <c:v>1.7254952766687499</c:v>
                </c:pt>
                <c:pt idx="433">
                  <c:v>1.7241504357611099</c:v>
                </c:pt>
                <c:pt idx="434">
                  <c:v>1.7241504357611099</c:v>
                </c:pt>
                <c:pt idx="435">
                  <c:v>1.72441355627833</c:v>
                </c:pt>
                <c:pt idx="442">
                  <c:v>1.7241504357611099</c:v>
                </c:pt>
                <c:pt idx="450">
                  <c:v>1.7241504357614801</c:v>
                </c:pt>
                <c:pt idx="451">
                  <c:v>1.7241504357614801</c:v>
                </c:pt>
                <c:pt idx="452">
                  <c:v>1.7242890102267501</c:v>
                </c:pt>
                <c:pt idx="459">
                  <c:v>1.7241504357614801</c:v>
                </c:pt>
                <c:pt idx="465">
                  <c:v>1.72392744706739</c:v>
                </c:pt>
                <c:pt idx="466">
                  <c:v>1.72392744706739</c:v>
                </c:pt>
                <c:pt idx="467">
                  <c:v>1.72392744706739</c:v>
                </c:pt>
                <c:pt idx="468">
                  <c:v>1.72392744706628</c:v>
                </c:pt>
                <c:pt idx="469">
                  <c:v>1.72392744706628</c:v>
                </c:pt>
                <c:pt idx="470">
                  <c:v>1.72392744706628</c:v>
                </c:pt>
                <c:pt idx="471">
                  <c:v>1.72392744706739</c:v>
                </c:pt>
                <c:pt idx="472">
                  <c:v>1.7239278670418701</c:v>
                </c:pt>
                <c:pt idx="479">
                  <c:v>1.72392744706628</c:v>
                </c:pt>
                <c:pt idx="492">
                  <c:v>1.7220943656601699</c:v>
                </c:pt>
                <c:pt idx="493">
                  <c:v>1.7221447360986699</c:v>
                </c:pt>
                <c:pt idx="500">
                  <c:v>1.7220943656601699</c:v>
                </c:pt>
                <c:pt idx="508">
                  <c:v>1.71911146715118</c:v>
                </c:pt>
                <c:pt idx="509">
                  <c:v>1.71911146715118</c:v>
                </c:pt>
                <c:pt idx="510">
                  <c:v>1.71909996128307</c:v>
                </c:pt>
                <c:pt idx="517">
                  <c:v>1.7191114671523999</c:v>
                </c:pt>
                <c:pt idx="524">
                  <c:v>1.71909268590197</c:v>
                </c:pt>
                <c:pt idx="525">
                  <c:v>1.71909268590197</c:v>
                </c:pt>
                <c:pt idx="526">
                  <c:v>1.71909268590197</c:v>
                </c:pt>
                <c:pt idx="527">
                  <c:v>1.7190921306310301</c:v>
                </c:pt>
                <c:pt idx="528">
                  <c:v>1.7190544392376399</c:v>
                </c:pt>
                <c:pt idx="529">
                  <c:v>1.7190921306318601</c:v>
                </c:pt>
                <c:pt idx="536">
                  <c:v>1.7190926859008</c:v>
                </c:pt>
                <c:pt idx="545">
                  <c:v>1.71909268590249</c:v>
                </c:pt>
                <c:pt idx="546">
                  <c:v>1.71909268590187</c:v>
                </c:pt>
                <c:pt idx="547">
                  <c:v>1.71906818049456</c:v>
                </c:pt>
                <c:pt idx="554">
                  <c:v>1.7190926859017499</c:v>
                </c:pt>
                <c:pt idx="561">
                  <c:v>1.71908161329355</c:v>
                </c:pt>
                <c:pt idx="562">
                  <c:v>1.71908161329355</c:v>
                </c:pt>
                <c:pt idx="563">
                  <c:v>1.71908161329355</c:v>
                </c:pt>
                <c:pt idx="564">
                  <c:v>1.7190780956554601</c:v>
                </c:pt>
                <c:pt idx="571">
                  <c:v>1.71908161329355</c:v>
                </c:pt>
                <c:pt idx="579">
                  <c:v>1.71904708949534</c:v>
                </c:pt>
                <c:pt idx="580">
                  <c:v>1.7190470894932699</c:v>
                </c:pt>
                <c:pt idx="581">
                  <c:v>1.7190470894932699</c:v>
                </c:pt>
                <c:pt idx="582">
                  <c:v>1.7190444206590301</c:v>
                </c:pt>
                <c:pt idx="589">
                  <c:v>1.7190470894932699</c:v>
                </c:pt>
                <c:pt idx="598">
                  <c:v>1.7188854121863799</c:v>
                </c:pt>
                <c:pt idx="599">
                  <c:v>1.7188854121863799</c:v>
                </c:pt>
                <c:pt idx="600">
                  <c:v>1.71888078880077</c:v>
                </c:pt>
                <c:pt idx="607">
                  <c:v>1.7188854121870401</c:v>
                </c:pt>
                <c:pt idx="615">
                  <c:v>1.7188087708323401</c:v>
                </c:pt>
                <c:pt idx="616">
                  <c:v>1.7188020366480901</c:v>
                </c:pt>
                <c:pt idx="623">
                  <c:v>1.7188087708322199</c:v>
                </c:pt>
                <c:pt idx="630">
                  <c:v>1.71873445204399</c:v>
                </c:pt>
                <c:pt idx="631">
                  <c:v>1.7187344520433601</c:v>
                </c:pt>
                <c:pt idx="632">
                  <c:v>1.7187344520447501</c:v>
                </c:pt>
                <c:pt idx="633">
                  <c:v>1.71873340828537</c:v>
                </c:pt>
                <c:pt idx="634">
                  <c:v>1.71869685938286</c:v>
                </c:pt>
                <c:pt idx="635">
                  <c:v>1.7174475466818</c:v>
                </c:pt>
                <c:pt idx="636">
                  <c:v>1.71869685938223</c:v>
                </c:pt>
                <c:pt idx="637">
                  <c:v>1.7187334082850401</c:v>
                </c:pt>
                <c:pt idx="644">
                  <c:v>1.7187336185264801</c:v>
                </c:pt>
                <c:pt idx="645">
                  <c:v>1.7187532783692401</c:v>
                </c:pt>
                <c:pt idx="653">
                  <c:v>1.7187541231107599</c:v>
                </c:pt>
                <c:pt idx="654">
                  <c:v>1.71875412311089</c:v>
                </c:pt>
                <c:pt idx="655">
                  <c:v>1.7187541231107599</c:v>
                </c:pt>
                <c:pt idx="656">
                  <c:v>1.7187450102323001</c:v>
                </c:pt>
                <c:pt idx="663">
                  <c:v>1.71880552376576</c:v>
                </c:pt>
                <c:pt idx="664">
                  <c:v>1.7185246628059201</c:v>
                </c:pt>
                <c:pt idx="673">
                  <c:v>1.71847328409174</c:v>
                </c:pt>
                <c:pt idx="674">
                  <c:v>1.7184732840924499</c:v>
                </c:pt>
                <c:pt idx="675">
                  <c:v>1.71847328409344</c:v>
                </c:pt>
                <c:pt idx="676">
                  <c:v>1.7184706646942201</c:v>
                </c:pt>
                <c:pt idx="683">
                  <c:v>1.71847328409237</c:v>
                </c:pt>
                <c:pt idx="690">
                  <c:v>1.7184481850151401</c:v>
                </c:pt>
                <c:pt idx="691">
                  <c:v>1.7184481850138</c:v>
                </c:pt>
                <c:pt idx="692">
                  <c:v>1.7184481850137601</c:v>
                </c:pt>
                <c:pt idx="693">
                  <c:v>1.7184478848527101</c:v>
                </c:pt>
                <c:pt idx="694">
                  <c:v>1.7172380068231701</c:v>
                </c:pt>
                <c:pt idx="695">
                  <c:v>1.7184478848514699</c:v>
                </c:pt>
                <c:pt idx="702">
                  <c:v>1.7184481850140401</c:v>
                </c:pt>
                <c:pt idx="711">
                  <c:v>1.71840376004074</c:v>
                </c:pt>
                <c:pt idx="712">
                  <c:v>1.7184037600416699</c:v>
                </c:pt>
                <c:pt idx="713">
                  <c:v>1.7183984970097299</c:v>
                </c:pt>
                <c:pt idx="720">
                  <c:v>1.71839680890741</c:v>
                </c:pt>
                <c:pt idx="721">
                  <c:v>1.71731864627126</c:v>
                </c:pt>
                <c:pt idx="729">
                  <c:v>1.7173256097084799</c:v>
                </c:pt>
                <c:pt idx="730">
                  <c:v>1.7173256097091101</c:v>
                </c:pt>
                <c:pt idx="731">
                  <c:v>1.71732538153562</c:v>
                </c:pt>
                <c:pt idx="732">
                  <c:v>1.7172978790056499</c:v>
                </c:pt>
                <c:pt idx="733">
                  <c:v>1.71732538153868</c:v>
                </c:pt>
                <c:pt idx="740">
                  <c:v>1.71741708774186</c:v>
                </c:pt>
                <c:pt idx="741">
                  <c:v>1.7172326506934801</c:v>
                </c:pt>
                <c:pt idx="750">
                  <c:v>1.7171411760734001</c:v>
                </c:pt>
                <c:pt idx="751">
                  <c:v>1.7171411760734001</c:v>
                </c:pt>
                <c:pt idx="752">
                  <c:v>1.71714117607442</c:v>
                </c:pt>
                <c:pt idx="753">
                  <c:v>1.7171404117256099</c:v>
                </c:pt>
                <c:pt idx="754">
                  <c:v>1.7171102173886901</c:v>
                </c:pt>
                <c:pt idx="755">
                  <c:v>1.71705288669875</c:v>
                </c:pt>
                <c:pt idx="756">
                  <c:v>1.71711021738715</c:v>
                </c:pt>
                <c:pt idx="757">
                  <c:v>1.71714041172469</c:v>
                </c:pt>
                <c:pt idx="764">
                  <c:v>1.7171411760736801</c:v>
                </c:pt>
                <c:pt idx="772">
                  <c:v>1.7171293428654499</c:v>
                </c:pt>
                <c:pt idx="773">
                  <c:v>1.7171293428654499</c:v>
                </c:pt>
                <c:pt idx="774">
                  <c:v>1.7171293428654499</c:v>
                </c:pt>
                <c:pt idx="775">
                  <c:v>1.71712646585758</c:v>
                </c:pt>
                <c:pt idx="782">
                  <c:v>1.71712934286597</c:v>
                </c:pt>
                <c:pt idx="791">
                  <c:v>1.7171054725413299</c:v>
                </c:pt>
                <c:pt idx="792">
                  <c:v>1.7171054725413299</c:v>
                </c:pt>
                <c:pt idx="793">
                  <c:v>1.71710405137225</c:v>
                </c:pt>
                <c:pt idx="800">
                  <c:v>1.7171054725411901</c:v>
                </c:pt>
                <c:pt idx="807">
                  <c:v>1.71709208251583</c:v>
                </c:pt>
                <c:pt idx="808">
                  <c:v>1.7170920825145599</c:v>
                </c:pt>
                <c:pt idx="809">
                  <c:v>1.71709208251583</c:v>
                </c:pt>
                <c:pt idx="810">
                  <c:v>1.7170920825140199</c:v>
                </c:pt>
                <c:pt idx="811">
                  <c:v>1.71709208251583</c:v>
                </c:pt>
                <c:pt idx="812">
                  <c:v>1.71709208251583</c:v>
                </c:pt>
                <c:pt idx="813">
                  <c:v>1.7170920825145899</c:v>
                </c:pt>
                <c:pt idx="814">
                  <c:v>1.71709208251583</c:v>
                </c:pt>
                <c:pt idx="815">
                  <c:v>1.7170899974209901</c:v>
                </c:pt>
                <c:pt idx="816">
                  <c:v>1.71708841205403</c:v>
                </c:pt>
                <c:pt idx="817">
                  <c:v>1.7170874340946201</c:v>
                </c:pt>
                <c:pt idx="818">
                  <c:v>1.7170862223883601</c:v>
                </c:pt>
                <c:pt idx="819">
                  <c:v>1.7170839355508101</c:v>
                </c:pt>
                <c:pt idx="820">
                  <c:v>1.7170797320226401</c:v>
                </c:pt>
                <c:pt idx="821">
                  <c:v>1.7170727701417099</c:v>
                </c:pt>
                <c:pt idx="822">
                  <c:v>1.7171453892896</c:v>
                </c:pt>
                <c:pt idx="823">
                  <c:v>1.7174705408288</c:v>
                </c:pt>
                <c:pt idx="824">
                  <c:v>1.6815146255870499</c:v>
                </c:pt>
                <c:pt idx="825">
                  <c:v>1.6807411078310299</c:v>
                </c:pt>
                <c:pt idx="826">
                  <c:v>1.6805622345068201</c:v>
                </c:pt>
                <c:pt idx="827">
                  <c:v>1.68056747741454</c:v>
                </c:pt>
                <c:pt idx="828">
                  <c:v>1.6805707712342</c:v>
                </c:pt>
                <c:pt idx="829">
                  <c:v>1.68057266355663</c:v>
                </c:pt>
                <c:pt idx="830">
                  <c:v>1.6805737019415099</c:v>
                </c:pt>
                <c:pt idx="831">
                  <c:v>1.68057443387793</c:v>
                </c:pt>
                <c:pt idx="832">
                  <c:v>1.68057540675123</c:v>
                </c:pt>
                <c:pt idx="833">
                  <c:v>1.6805771678519099</c:v>
                </c:pt>
                <c:pt idx="840">
                  <c:v>1.68057723706485</c:v>
                </c:pt>
                <c:pt idx="841">
                  <c:v>1.6805627801302101</c:v>
                </c:pt>
                <c:pt idx="848">
                  <c:v>1.68058086884439</c:v>
                </c:pt>
                <c:pt idx="849">
                  <c:v>1.68062640316832</c:v>
                </c:pt>
                <c:pt idx="857">
                  <c:v>1.6806152545694599</c:v>
                </c:pt>
                <c:pt idx="858">
                  <c:v>1.6806152545678501</c:v>
                </c:pt>
                <c:pt idx="859">
                  <c:v>1.6806148478948399</c:v>
                </c:pt>
                <c:pt idx="860">
                  <c:v>1.6805928785367701</c:v>
                </c:pt>
                <c:pt idx="861">
                  <c:v>1.68055043091431</c:v>
                </c:pt>
                <c:pt idx="862">
                  <c:v>1.6805928785359101</c:v>
                </c:pt>
                <c:pt idx="863">
                  <c:v>1.68061484789249</c:v>
                </c:pt>
                <c:pt idx="870">
                  <c:v>1.6806152545684201</c:v>
                </c:pt>
                <c:pt idx="878">
                  <c:v>1.68061346782911</c:v>
                </c:pt>
                <c:pt idx="879">
                  <c:v>1.68061346783032</c:v>
                </c:pt>
                <c:pt idx="880">
                  <c:v>1.68061346783081</c:v>
                </c:pt>
                <c:pt idx="881">
                  <c:v>1.68061251466072</c:v>
                </c:pt>
                <c:pt idx="888">
                  <c:v>1.6806134678308999</c:v>
                </c:pt>
                <c:pt idx="897">
                  <c:v>1.6805976706736401</c:v>
                </c:pt>
                <c:pt idx="898">
                  <c:v>1.68059767067312</c:v>
                </c:pt>
                <c:pt idx="899">
                  <c:v>1.6805976706725201</c:v>
                </c:pt>
                <c:pt idx="900">
                  <c:v>1.6805899549033501</c:v>
                </c:pt>
                <c:pt idx="907">
                  <c:v>1.6805967067836101</c:v>
                </c:pt>
                <c:pt idx="908">
                  <c:v>1.68053912307807</c:v>
                </c:pt>
                <c:pt idx="916">
                  <c:v>1.6805401293128901</c:v>
                </c:pt>
                <c:pt idx="917">
                  <c:v>1.6805396306026901</c:v>
                </c:pt>
                <c:pt idx="918">
                  <c:v>1.6805188817946199</c:v>
                </c:pt>
                <c:pt idx="919">
                  <c:v>1.6804796849546499</c:v>
                </c:pt>
                <c:pt idx="920">
                  <c:v>1.68051888179286</c:v>
                </c:pt>
                <c:pt idx="921">
                  <c:v>1.68053963060395</c:v>
                </c:pt>
                <c:pt idx="928">
                  <c:v>1.68057810153233</c:v>
                </c:pt>
                <c:pt idx="929">
                  <c:v>1.6806804166229401</c:v>
                </c:pt>
                <c:pt idx="938">
                  <c:v>1.6806534368604999</c:v>
                </c:pt>
                <c:pt idx="939">
                  <c:v>1.6806534368604</c:v>
                </c:pt>
                <c:pt idx="940">
                  <c:v>1.6806534368616</c:v>
                </c:pt>
                <c:pt idx="941">
                  <c:v>1.68065202383692</c:v>
                </c:pt>
                <c:pt idx="948">
                  <c:v>1.68065343686047</c:v>
                </c:pt>
                <c:pt idx="956">
                  <c:v>1.6806534368596</c:v>
                </c:pt>
                <c:pt idx="957">
                  <c:v>1.6806419335576499</c:v>
                </c:pt>
                <c:pt idx="964">
                  <c:v>1.6806516601679899</c:v>
                </c:pt>
                <c:pt idx="965">
                  <c:v>1.68064906080558</c:v>
                </c:pt>
                <c:pt idx="971">
                  <c:v>1.6806508381271501</c:v>
                </c:pt>
                <c:pt idx="972">
                  <c:v>1.6806508381288801</c:v>
                </c:pt>
                <c:pt idx="973">
                  <c:v>1.6806508381271601</c:v>
                </c:pt>
                <c:pt idx="974">
                  <c:v>1.68065080747603</c:v>
                </c:pt>
                <c:pt idx="975">
                  <c:v>1.6806332107136801</c:v>
                </c:pt>
                <c:pt idx="976">
                  <c:v>1.68065080747548</c:v>
                </c:pt>
                <c:pt idx="983">
                  <c:v>1.68065083812924</c:v>
                </c:pt>
                <c:pt idx="992">
                  <c:v>1.6806383182507201</c:v>
                </c:pt>
                <c:pt idx="993">
                  <c:v>1.68063831825076</c:v>
                </c:pt>
                <c:pt idx="994">
                  <c:v>1.6806312522122999</c:v>
                </c:pt>
                <c:pt idx="1001">
                  <c:v>1.6806383182492699</c:v>
                </c:pt>
                <c:pt idx="1002">
                  <c:v>1.68065072314181</c:v>
                </c:pt>
                <c:pt idx="1010">
                  <c:v>1.68064095296716</c:v>
                </c:pt>
                <c:pt idx="1011">
                  <c:v>1.68064003946697</c:v>
                </c:pt>
                <c:pt idx="1018">
                  <c:v>1.6806409529666899</c:v>
                </c:pt>
                <c:pt idx="1026">
                  <c:v>1.6806409529662301</c:v>
                </c:pt>
                <c:pt idx="1027">
                  <c:v>1.6806338218886201</c:v>
                </c:pt>
                <c:pt idx="1034">
                  <c:v>1.68061965814068</c:v>
                </c:pt>
                <c:pt idx="1035">
                  <c:v>1.68080251704366</c:v>
                </c:pt>
                <c:pt idx="1043">
                  <c:v>1.6808238612656801</c:v>
                </c:pt>
                <c:pt idx="1044">
                  <c:v>1.6808238612656801</c:v>
                </c:pt>
                <c:pt idx="1045">
                  <c:v>1.6808231467658299</c:v>
                </c:pt>
                <c:pt idx="1046">
                  <c:v>1.68080490347377</c:v>
                </c:pt>
                <c:pt idx="1047">
                  <c:v>1.6807719665733001</c:v>
                </c:pt>
                <c:pt idx="1048">
                  <c:v>1.68080490347486</c:v>
                </c:pt>
                <c:pt idx="1049">
                  <c:v>1.68082314676568</c:v>
                </c:pt>
                <c:pt idx="1056">
                  <c:v>1.68082386126575</c:v>
                </c:pt>
                <c:pt idx="1064">
                  <c:v>1.6808238612661499</c:v>
                </c:pt>
                <c:pt idx="1065">
                  <c:v>1.68081277123006</c:v>
                </c:pt>
                <c:pt idx="1072">
                  <c:v>1.6808261374044899</c:v>
                </c:pt>
                <c:pt idx="1073">
                  <c:v>1.6808074455319699</c:v>
                </c:pt>
                <c:pt idx="1081">
                  <c:v>1.6808051680377001</c:v>
                </c:pt>
                <c:pt idx="1082">
                  <c:v>1.68080516803698</c:v>
                </c:pt>
                <c:pt idx="1083">
                  <c:v>1.6807968082515099</c:v>
                </c:pt>
                <c:pt idx="1090">
                  <c:v>1.68080516803701</c:v>
                </c:pt>
                <c:pt idx="1091">
                  <c:v>1.68083495180784</c:v>
                </c:pt>
                <c:pt idx="1099">
                  <c:v>1.68082048413123</c:v>
                </c:pt>
                <c:pt idx="1100">
                  <c:v>1.68081759912176</c:v>
                </c:pt>
                <c:pt idx="1107">
                  <c:v>1.6808286578213101</c:v>
                </c:pt>
                <c:pt idx="1108">
                  <c:v>1.6807687909871101</c:v>
                </c:pt>
                <c:pt idx="1117">
                  <c:v>1.68076061103855</c:v>
                </c:pt>
                <c:pt idx="1118">
                  <c:v>1.6807606110390501</c:v>
                </c:pt>
                <c:pt idx="1119">
                  <c:v>1.6807606110390501</c:v>
                </c:pt>
                <c:pt idx="1120">
                  <c:v>1.6807581688120901</c:v>
                </c:pt>
                <c:pt idx="1127">
                  <c:v>1.6807606800189701</c:v>
                </c:pt>
                <c:pt idx="1128">
                  <c:v>1.6807644985035901</c:v>
                </c:pt>
                <c:pt idx="1135">
                  <c:v>1.6807644295453701</c:v>
                </c:pt>
                <c:pt idx="1136">
                  <c:v>1.6807644295442199</c:v>
                </c:pt>
                <c:pt idx="1137">
                  <c:v>1.6807644295453801</c:v>
                </c:pt>
                <c:pt idx="1138">
                  <c:v>1.6807636559415999</c:v>
                </c:pt>
                <c:pt idx="1145">
                  <c:v>1.68076393236343</c:v>
                </c:pt>
                <c:pt idx="1146">
                  <c:v>1.6807764537638701</c:v>
                </c:pt>
                <c:pt idx="1154">
                  <c:v>1.68077695106929</c:v>
                </c:pt>
                <c:pt idx="1155">
                  <c:v>1.6807769510713699</c:v>
                </c:pt>
                <c:pt idx="1156">
                  <c:v>1.6807769510709101</c:v>
                </c:pt>
                <c:pt idx="1157">
                  <c:v>1.68077232430688</c:v>
                </c:pt>
                <c:pt idx="1164">
                  <c:v>1.6807790847236701</c:v>
                </c:pt>
                <c:pt idx="1165">
                  <c:v>1.6807677929497999</c:v>
                </c:pt>
                <c:pt idx="1173">
                  <c:v>1.6807656585538899</c:v>
                </c:pt>
                <c:pt idx="1174">
                  <c:v>1.6807656585545701</c:v>
                </c:pt>
                <c:pt idx="1175">
                  <c:v>1.6807613904748799</c:v>
                </c:pt>
                <c:pt idx="1182">
                  <c:v>1.6807656262216299</c:v>
                </c:pt>
                <c:pt idx="1183">
                  <c:v>1.68076566966796</c:v>
                </c:pt>
                <c:pt idx="1189">
                  <c:v>1.6807657019850299</c:v>
                </c:pt>
                <c:pt idx="1190">
                  <c:v>1.6807657019859801</c:v>
                </c:pt>
                <c:pt idx="1191">
                  <c:v>1.68076570198635</c:v>
                </c:pt>
                <c:pt idx="1192">
                  <c:v>1.6807655150808101</c:v>
                </c:pt>
                <c:pt idx="1193">
                  <c:v>1.6807501983192901</c:v>
                </c:pt>
                <c:pt idx="1194">
                  <c:v>1.68076551507873</c:v>
                </c:pt>
                <c:pt idx="1201">
                  <c:v>1.6808005500224501</c:v>
                </c:pt>
                <c:pt idx="1202">
                  <c:v>1.6807696570883399</c:v>
                </c:pt>
                <c:pt idx="1211">
                  <c:v>1.68073482096356</c:v>
                </c:pt>
                <c:pt idx="1212">
                  <c:v>1.6807348209635899</c:v>
                </c:pt>
                <c:pt idx="1213">
                  <c:v>1.68073482096358</c:v>
                </c:pt>
                <c:pt idx="1214">
                  <c:v>1.6807339927526299</c:v>
                </c:pt>
                <c:pt idx="1221">
                  <c:v>1.6807348209636801</c:v>
                </c:pt>
                <c:pt idx="1229">
                  <c:v>1.68073568239219</c:v>
                </c:pt>
                <c:pt idx="1230">
                  <c:v>1.68073568239218</c:v>
                </c:pt>
                <c:pt idx="1231">
                  <c:v>1.68073568239265</c:v>
                </c:pt>
                <c:pt idx="1232">
                  <c:v>1.68073461660648</c:v>
                </c:pt>
                <c:pt idx="1239">
                  <c:v>1.68077438798437</c:v>
                </c:pt>
                <c:pt idx="1240">
                  <c:v>1.68057145028383</c:v>
                </c:pt>
                <c:pt idx="1249">
                  <c:v>1.6805327465314699</c:v>
                </c:pt>
                <c:pt idx="1250">
                  <c:v>1.6805327465297599</c:v>
                </c:pt>
                <c:pt idx="1251">
                  <c:v>1.6805327465309901</c:v>
                </c:pt>
                <c:pt idx="1252">
                  <c:v>1.6805315484883101</c:v>
                </c:pt>
                <c:pt idx="1259">
                  <c:v>1.6805327465297899</c:v>
                </c:pt>
                <c:pt idx="1268">
                  <c:v>1.6805046215236299</c:v>
                </c:pt>
                <c:pt idx="1269">
                  <c:v>1.6805046215236401</c:v>
                </c:pt>
                <c:pt idx="1270">
                  <c:v>1.68049926532998</c:v>
                </c:pt>
                <c:pt idx="1277">
                  <c:v>1.68050251953235</c:v>
                </c:pt>
                <c:pt idx="1278">
                  <c:v>1.6805108365044601</c:v>
                </c:pt>
                <c:pt idx="1285">
                  <c:v>1.6805129416970399</c:v>
                </c:pt>
                <c:pt idx="1286">
                  <c:v>1.68051294169696</c:v>
                </c:pt>
                <c:pt idx="1287">
                  <c:v>1.6805129416976701</c:v>
                </c:pt>
                <c:pt idx="1288">
                  <c:v>1.680512641252</c:v>
                </c:pt>
                <c:pt idx="1289">
                  <c:v>1.6804978415762299</c:v>
                </c:pt>
                <c:pt idx="1290">
                  <c:v>1.6804696181074801</c:v>
                </c:pt>
                <c:pt idx="1291">
                  <c:v>1.68049784157621</c:v>
                </c:pt>
                <c:pt idx="1292">
                  <c:v>1.6805126412531499</c:v>
                </c:pt>
                <c:pt idx="1299">
                  <c:v>1.6805129416982201</c:v>
                </c:pt>
                <c:pt idx="1307">
                  <c:v>1.6805150554264501</c:v>
                </c:pt>
                <c:pt idx="1308">
                  <c:v>1.68051505542682</c:v>
                </c:pt>
                <c:pt idx="1309">
                  <c:v>1.6805150554263599</c:v>
                </c:pt>
                <c:pt idx="1310">
                  <c:v>1.6805143516224901</c:v>
                </c:pt>
                <c:pt idx="1317">
                  <c:v>1.6805150554258701</c:v>
                </c:pt>
                <c:pt idx="1325">
                  <c:v>1.6805150554263399</c:v>
                </c:pt>
                <c:pt idx="1326">
                  <c:v>1.68050721944572</c:v>
                </c:pt>
                <c:pt idx="1333">
                  <c:v>1.68051378895771</c:v>
                </c:pt>
                <c:pt idx="1334">
                  <c:v>1.68052045813238</c:v>
                </c:pt>
                <c:pt idx="1340">
                  <c:v>1.6805217256076601</c:v>
                </c:pt>
                <c:pt idx="1341">
                  <c:v>1.68052172560809</c:v>
                </c:pt>
                <c:pt idx="1342">
                  <c:v>1.6805217256076601</c:v>
                </c:pt>
                <c:pt idx="1343">
                  <c:v>1.68052169537549</c:v>
                </c:pt>
                <c:pt idx="1344">
                  <c:v>1.68050853647509</c:v>
                </c:pt>
                <c:pt idx="1345">
                  <c:v>1.68052169537437</c:v>
                </c:pt>
                <c:pt idx="1352">
                  <c:v>1.6805217256066201</c:v>
                </c:pt>
                <c:pt idx="1360">
                  <c:v>1.6805205178381799</c:v>
                </c:pt>
                <c:pt idx="1361">
                  <c:v>1.68052051783912</c:v>
                </c:pt>
                <c:pt idx="1362">
                  <c:v>1.6805205178381899</c:v>
                </c:pt>
                <c:pt idx="1363">
                  <c:v>1.6805202136208499</c:v>
                </c:pt>
                <c:pt idx="1364">
                  <c:v>1.6805061059029101</c:v>
                </c:pt>
                <c:pt idx="1365">
                  <c:v>1.68047934672703</c:v>
                </c:pt>
                <c:pt idx="1366">
                  <c:v>1.6805061059036901</c:v>
                </c:pt>
                <c:pt idx="1367">
                  <c:v>1.6805202136224799</c:v>
                </c:pt>
                <c:pt idx="1374">
                  <c:v>1.6805206557101</c:v>
                </c:pt>
                <c:pt idx="1375">
                  <c:v>1.6805188721522899</c:v>
                </c:pt>
                <c:pt idx="1383">
                  <c:v>1.6805187341086101</c:v>
                </c:pt>
                <c:pt idx="1384">
                  <c:v>1.6805187341096299</c:v>
                </c:pt>
                <c:pt idx="1385">
                  <c:v>1.6805126901024801</c:v>
                </c:pt>
                <c:pt idx="1392">
                  <c:v>1.68051746622908</c:v>
                </c:pt>
                <c:pt idx="1393">
                  <c:v>1.6806360139310399</c:v>
                </c:pt>
                <c:pt idx="1401">
                  <c:v>1.6806373017565699</c:v>
                </c:pt>
                <c:pt idx="1402">
                  <c:v>1.68063612846051</c:v>
                </c:pt>
                <c:pt idx="1409">
                  <c:v>1.6806401501147199</c:v>
                </c:pt>
                <c:pt idx="1410">
                  <c:v>1.68069095668179</c:v>
                </c:pt>
                <c:pt idx="1419">
                  <c:v>1.68068733168805</c:v>
                </c:pt>
                <c:pt idx="1420">
                  <c:v>1.6806873316886499</c:v>
                </c:pt>
                <c:pt idx="1421">
                  <c:v>1.68068733168962</c:v>
                </c:pt>
                <c:pt idx="1422">
                  <c:v>1.6806854251404499</c:v>
                </c:pt>
                <c:pt idx="1429">
                  <c:v>1.6806870792781901</c:v>
                </c:pt>
                <c:pt idx="1430">
                  <c:v>1.68069085896315</c:v>
                </c:pt>
                <c:pt idx="1437">
                  <c:v>1.68069111132645</c:v>
                </c:pt>
                <c:pt idx="1438">
                  <c:v>1.6806911113268801</c:v>
                </c:pt>
                <c:pt idx="1439">
                  <c:v>1.68069111132706</c:v>
                </c:pt>
                <c:pt idx="1440">
                  <c:v>1.68069062818395</c:v>
                </c:pt>
                <c:pt idx="1441">
                  <c:v>1.6806761276103099</c:v>
                </c:pt>
                <c:pt idx="1442">
                  <c:v>1.6806496054285101</c:v>
                </c:pt>
                <c:pt idx="1443">
                  <c:v>1.68067612760914</c:v>
                </c:pt>
                <c:pt idx="1444">
                  <c:v>1.68069062818391</c:v>
                </c:pt>
                <c:pt idx="1451">
                  <c:v>1.6806914210355799</c:v>
                </c:pt>
                <c:pt idx="1452">
                  <c:v>1.68069052710322</c:v>
                </c:pt>
                <c:pt idx="1460">
                  <c:v>1.68069021730163</c:v>
                </c:pt>
                <c:pt idx="1461">
                  <c:v>1.68069021730165</c:v>
                </c:pt>
                <c:pt idx="1462">
                  <c:v>1.68068722053007</c:v>
                </c:pt>
                <c:pt idx="1469">
                  <c:v>1.6806942660267099</c:v>
                </c:pt>
                <c:pt idx="1470">
                  <c:v>1.6806283100905</c:v>
                </c:pt>
                <c:pt idx="1479">
                  <c:v>1.68062425951838</c:v>
                </c:pt>
                <c:pt idx="1480">
                  <c:v>1.6806242595185901</c:v>
                </c:pt>
                <c:pt idx="1481">
                  <c:v>1.68062425951929</c:v>
                </c:pt>
                <c:pt idx="1482">
                  <c:v>1.6806220425774201</c:v>
                </c:pt>
                <c:pt idx="1489">
                  <c:v>1.6806242595200001</c:v>
                </c:pt>
                <c:pt idx="1497">
                  <c:v>1.68062064914502</c:v>
                </c:pt>
                <c:pt idx="1498">
                  <c:v>1.68062064914495</c:v>
                </c:pt>
                <c:pt idx="1499">
                  <c:v>1.6806189771787901</c:v>
                </c:pt>
                <c:pt idx="1506">
                  <c:v>1.6806208936064599</c:v>
                </c:pt>
                <c:pt idx="1507">
                  <c:v>1.6806203441668599</c:v>
                </c:pt>
                <c:pt idx="1515">
                  <c:v>1.6806200996363301</c:v>
                </c:pt>
                <c:pt idx="1516">
                  <c:v>1.68062009963674</c:v>
                </c:pt>
                <c:pt idx="1517">
                  <c:v>1.6806145405166899</c:v>
                </c:pt>
                <c:pt idx="1524">
                  <c:v>1.6806092498410701</c:v>
                </c:pt>
                <c:pt idx="1525">
                  <c:v>1.6805605449283001</c:v>
                </c:pt>
                <c:pt idx="1533">
                  <c:v>1.68057140165111</c:v>
                </c:pt>
                <c:pt idx="1534">
                  <c:v>1.68057140165053</c:v>
                </c:pt>
                <c:pt idx="1535">
                  <c:v>1.68057110514432</c:v>
                </c:pt>
                <c:pt idx="1536">
                  <c:v>1.68055751546205</c:v>
                </c:pt>
                <c:pt idx="1537">
                  <c:v>1.6805318294790901</c:v>
                </c:pt>
                <c:pt idx="1538">
                  <c:v>1.6805575154613801</c:v>
                </c:pt>
                <c:pt idx="1539">
                  <c:v>1.6805711051430701</c:v>
                </c:pt>
                <c:pt idx="1546">
                  <c:v>1.68057056923294</c:v>
                </c:pt>
                <c:pt idx="1547">
                  <c:v>1.68060044497084</c:v>
                </c:pt>
                <c:pt idx="1555">
                  <c:v>1.6806012777155801</c:v>
                </c:pt>
                <c:pt idx="1556">
                  <c:v>1.68060127771632</c:v>
                </c:pt>
                <c:pt idx="1557">
                  <c:v>1.6806012777147801</c:v>
                </c:pt>
                <c:pt idx="1558">
                  <c:v>1.6805973867038699</c:v>
                </c:pt>
                <c:pt idx="1565">
                  <c:v>1.6805992989262</c:v>
                </c:pt>
                <c:pt idx="1566">
                  <c:v>1.68060300142217</c:v>
                </c:pt>
                <c:pt idx="1573">
                  <c:v>1.68060556874342</c:v>
                </c:pt>
                <c:pt idx="1574">
                  <c:v>1.68060556874379</c:v>
                </c:pt>
                <c:pt idx="1575">
                  <c:v>1.6806055687431101</c:v>
                </c:pt>
                <c:pt idx="1576">
                  <c:v>1.68060530873465</c:v>
                </c:pt>
                <c:pt idx="1577">
                  <c:v>1.68059205764308</c:v>
                </c:pt>
                <c:pt idx="1578">
                  <c:v>1.68060530873463</c:v>
                </c:pt>
                <c:pt idx="1585">
                  <c:v>1.68063937156538</c:v>
                </c:pt>
                <c:pt idx="1586">
                  <c:v>1.68062776180344</c:v>
                </c:pt>
                <c:pt idx="1595">
                  <c:v>1.6805939661185201</c:v>
                </c:pt>
                <c:pt idx="1596">
                  <c:v>1.6805939661196601</c:v>
                </c:pt>
                <c:pt idx="1597">
                  <c:v>1.6805939661195699</c:v>
                </c:pt>
                <c:pt idx="1598">
                  <c:v>1.68059339797456</c:v>
                </c:pt>
                <c:pt idx="1605">
                  <c:v>1.6805942506943199</c:v>
                </c:pt>
                <c:pt idx="1606">
                  <c:v>1.68057995957972</c:v>
                </c:pt>
                <c:pt idx="1614">
                  <c:v>1.68057929285154</c:v>
                </c:pt>
                <c:pt idx="1615">
                  <c:v>1.68057929285427</c:v>
                </c:pt>
                <c:pt idx="1616">
                  <c:v>1.6805763231706801</c:v>
                </c:pt>
                <c:pt idx="1623">
                  <c:v>1.6805787773340799</c:v>
                </c:pt>
                <c:pt idx="1624">
                  <c:v>1.6805790012751101</c:v>
                </c:pt>
                <c:pt idx="1630">
                  <c:v>1.68057951706055</c:v>
                </c:pt>
                <c:pt idx="1631">
                  <c:v>1.6805795170615301</c:v>
                </c:pt>
                <c:pt idx="1632">
                  <c:v>1.68057951706159</c:v>
                </c:pt>
                <c:pt idx="1633">
                  <c:v>1.68057951706159</c:v>
                </c:pt>
                <c:pt idx="1634">
                  <c:v>1.6805795170610101</c:v>
                </c:pt>
                <c:pt idx="1635">
                  <c:v>1.68057951706217</c:v>
                </c:pt>
                <c:pt idx="1636">
                  <c:v>1.68057951706213</c:v>
                </c:pt>
                <c:pt idx="1637">
                  <c:v>1.68057951706049</c:v>
                </c:pt>
                <c:pt idx="1638">
                  <c:v>1.68059330748872</c:v>
                </c:pt>
                <c:pt idx="1639">
                  <c:v>1.6805875745383601</c:v>
                </c:pt>
                <c:pt idx="1640">
                  <c:v>1.68059330748708</c:v>
                </c:pt>
                <c:pt idx="1641">
                  <c:v>1.68058757453951</c:v>
                </c:pt>
                <c:pt idx="1642">
                  <c:v>1.68059330748816</c:v>
                </c:pt>
                <c:pt idx="1643">
                  <c:v>1.6805875745374199</c:v>
                </c:pt>
                <c:pt idx="1644">
                  <c:v>1.6805933074887101</c:v>
                </c:pt>
                <c:pt idx="1645">
                  <c:v>1.68058757453781</c:v>
                </c:pt>
                <c:pt idx="1646">
                  <c:v>1.6805933074891799</c:v>
                </c:pt>
                <c:pt idx="1647">
                  <c:v>1.68058757453845</c:v>
                </c:pt>
                <c:pt idx="1648">
                  <c:v>1.68059330748765</c:v>
                </c:pt>
                <c:pt idx="1649">
                  <c:v>1.6805875745399099</c:v>
                </c:pt>
                <c:pt idx="1650">
                  <c:v>1.6805933074881501</c:v>
                </c:pt>
                <c:pt idx="1651">
                  <c:v>1.6805875745388399</c:v>
                </c:pt>
                <c:pt idx="1658">
                  <c:v>1.68057951706159</c:v>
                </c:pt>
                <c:pt idx="1668">
                  <c:v>1.6805761308893701</c:v>
                </c:pt>
                <c:pt idx="1669">
                  <c:v>1.68057613088807</c:v>
                </c:pt>
                <c:pt idx="1670">
                  <c:v>1.68057598201548</c:v>
                </c:pt>
                <c:pt idx="1671">
                  <c:v>1.6805635750552399</c:v>
                </c:pt>
                <c:pt idx="1672">
                  <c:v>1.68057598201716</c:v>
                </c:pt>
                <c:pt idx="1679">
                  <c:v>1.6805761308903699</c:v>
                </c:pt>
                <c:pt idx="1687">
                  <c:v>1.68057613088865</c:v>
                </c:pt>
                <c:pt idx="1688">
                  <c:v>1.68056594051937</c:v>
                </c:pt>
                <c:pt idx="1695">
                  <c:v>1.6805738824495799</c:v>
                </c:pt>
                <c:pt idx="1696">
                  <c:v>1.6805749917367201</c:v>
                </c:pt>
                <c:pt idx="1703">
                  <c:v>1.68057724197447</c:v>
                </c:pt>
                <c:pt idx="1704">
                  <c:v>1.6805772419751399</c:v>
                </c:pt>
                <c:pt idx="1705">
                  <c:v>1.6805772419734399</c:v>
                </c:pt>
                <c:pt idx="1706">
                  <c:v>1.68057724197501</c:v>
                </c:pt>
                <c:pt idx="1707">
                  <c:v>1.68057606214149</c:v>
                </c:pt>
                <c:pt idx="1714">
                  <c:v>1.68057724197503</c:v>
                </c:pt>
                <c:pt idx="1715">
                  <c:v>1.68055213527215</c:v>
                </c:pt>
                <c:pt idx="1723">
                  <c:v>1.6805501981406701</c:v>
                </c:pt>
                <c:pt idx="1724">
                  <c:v>1.6805497431880201</c:v>
                </c:pt>
                <c:pt idx="1725">
                  <c:v>1.6805366286579</c:v>
                </c:pt>
                <c:pt idx="1726">
                  <c:v>1.6805126865454201</c:v>
                </c:pt>
                <c:pt idx="1727">
                  <c:v>1.68053662865839</c:v>
                </c:pt>
                <c:pt idx="1728">
                  <c:v>1.6805497431880201</c:v>
                </c:pt>
                <c:pt idx="1735">
                  <c:v>1.6805502190706301</c:v>
                </c:pt>
                <c:pt idx="1736">
                  <c:v>1.6805504638992199</c:v>
                </c:pt>
                <c:pt idx="1744">
                  <c:v>1.6805504429659599</c:v>
                </c:pt>
                <c:pt idx="1745">
                  <c:v>1.6805504429659399</c:v>
                </c:pt>
                <c:pt idx="1746">
                  <c:v>1.6805454518335099</c:v>
                </c:pt>
                <c:pt idx="1753">
                  <c:v>1.6805530277962399</c:v>
                </c:pt>
                <c:pt idx="1754">
                  <c:v>1.6805650245906101</c:v>
                </c:pt>
                <c:pt idx="1762">
                  <c:v>1.6805552459640001</c:v>
                </c:pt>
                <c:pt idx="1763">
                  <c:v>1.6805525500320799</c:v>
                </c:pt>
                <c:pt idx="1770">
                  <c:v>1.6805700854674801</c:v>
                </c:pt>
                <c:pt idx="1771">
                  <c:v>1.6805117147334301</c:v>
                </c:pt>
                <c:pt idx="1780">
                  <c:v>1.6804968700680301</c:v>
                </c:pt>
                <c:pt idx="1781">
                  <c:v>1.6804968700678</c:v>
                </c:pt>
                <c:pt idx="1782">
                  <c:v>1.68049687006916</c:v>
                </c:pt>
                <c:pt idx="1783">
                  <c:v>1.6804952653204499</c:v>
                </c:pt>
                <c:pt idx="1790">
                  <c:v>1.68049686149189</c:v>
                </c:pt>
                <c:pt idx="1791">
                  <c:v>1.6804968614912501</c:v>
                </c:pt>
                <c:pt idx="1797">
                  <c:v>1.6804968700685701</c:v>
                </c:pt>
                <c:pt idx="1798">
                  <c:v>1.6804968700696299</c:v>
                </c:pt>
                <c:pt idx="1799">
                  <c:v>1.6804968700680301</c:v>
                </c:pt>
                <c:pt idx="1800">
                  <c:v>1.68049687006867</c:v>
                </c:pt>
                <c:pt idx="1801">
                  <c:v>1.6804968700684699</c:v>
                </c:pt>
                <c:pt idx="1802">
                  <c:v>1.6804968700681</c:v>
                </c:pt>
                <c:pt idx="1803">
                  <c:v>1.6804968700685901</c:v>
                </c:pt>
                <c:pt idx="1804">
                  <c:v>1.6804968700682099</c:v>
                </c:pt>
                <c:pt idx="1805">
                  <c:v>1.6805068914849901</c:v>
                </c:pt>
                <c:pt idx="1806">
                  <c:v>1.6805041996471499</c:v>
                </c:pt>
                <c:pt idx="1807">
                  <c:v>1.6805068914857799</c:v>
                </c:pt>
                <c:pt idx="1808">
                  <c:v>1.68050419964597</c:v>
                </c:pt>
                <c:pt idx="1809">
                  <c:v>1.6805068914844901</c:v>
                </c:pt>
                <c:pt idx="1810">
                  <c:v>1.6805041996461101</c:v>
                </c:pt>
                <c:pt idx="1811">
                  <c:v>1.6805068914844801</c:v>
                </c:pt>
                <c:pt idx="1812">
                  <c:v>1.6805041996471499</c:v>
                </c:pt>
                <c:pt idx="1813">
                  <c:v>1.6805068914847501</c:v>
                </c:pt>
                <c:pt idx="1814">
                  <c:v>1.68050419964655</c:v>
                </c:pt>
                <c:pt idx="1815">
                  <c:v>1.6805068914846399</c:v>
                </c:pt>
                <c:pt idx="1816">
                  <c:v>1.6805041996471399</c:v>
                </c:pt>
                <c:pt idx="1817">
                  <c:v>1.68050689148457</c:v>
                </c:pt>
                <c:pt idx="1818">
                  <c:v>1.6805041996461001</c:v>
                </c:pt>
                <c:pt idx="1819">
                  <c:v>1.68049688446928</c:v>
                </c:pt>
                <c:pt idx="1826">
                  <c:v>1.68049687006894</c:v>
                </c:pt>
                <c:pt idx="1835">
                  <c:v>1.6805162386950701</c:v>
                </c:pt>
                <c:pt idx="1836">
                  <c:v>1.6805162386965899</c:v>
                </c:pt>
                <c:pt idx="1837">
                  <c:v>1.6805162386960699</c:v>
                </c:pt>
                <c:pt idx="1838">
                  <c:v>1.6805147657385699</c:v>
                </c:pt>
                <c:pt idx="1845">
                  <c:v>1.6805162386955499</c:v>
                </c:pt>
                <c:pt idx="1846">
                  <c:v>1.68049460873095</c:v>
                </c:pt>
                <c:pt idx="1854">
                  <c:v>1.6804938738719</c:v>
                </c:pt>
                <c:pt idx="1855">
                  <c:v>1.68049387387245</c:v>
                </c:pt>
                <c:pt idx="1856">
                  <c:v>1.68048760205657</c:v>
                </c:pt>
                <c:pt idx="1863">
                  <c:v>1.6804940696517601</c:v>
                </c:pt>
                <c:pt idx="1864">
                  <c:v>1.6804900423493001</c:v>
                </c:pt>
                <c:pt idx="1872">
                  <c:v>1.6804898455089601</c:v>
                </c:pt>
                <c:pt idx="1873">
                  <c:v>1.6804898455081001</c:v>
                </c:pt>
                <c:pt idx="1874">
                  <c:v>1.68048984550847</c:v>
                </c:pt>
                <c:pt idx="1875">
                  <c:v>1.68048894088739</c:v>
                </c:pt>
                <c:pt idx="1882">
                  <c:v>1.6804898608676</c:v>
                </c:pt>
                <c:pt idx="1883">
                  <c:v>1.68048750159722</c:v>
                </c:pt>
                <c:pt idx="1891">
                  <c:v>1.680487485984</c:v>
                </c:pt>
                <c:pt idx="1892">
                  <c:v>1.68048748598397</c:v>
                </c:pt>
                <c:pt idx="1893">
                  <c:v>1.6804874859844801</c:v>
                </c:pt>
                <c:pt idx="1894">
                  <c:v>1.68048616708392</c:v>
                </c:pt>
                <c:pt idx="1901">
                  <c:v>1.6804873944780101</c:v>
                </c:pt>
                <c:pt idx="1902">
                  <c:v>1.6804873782104599</c:v>
                </c:pt>
                <c:pt idx="1908">
                  <c:v>1.6804874697257099</c:v>
                </c:pt>
                <c:pt idx="1909">
                  <c:v>1.6804874697269101</c:v>
                </c:pt>
                <c:pt idx="1910">
                  <c:v>1.6804874697257901</c:v>
                </c:pt>
                <c:pt idx="1911">
                  <c:v>1.6804874697252801</c:v>
                </c:pt>
                <c:pt idx="1912">
                  <c:v>1.6804874697247301</c:v>
                </c:pt>
                <c:pt idx="1913">
                  <c:v>1.6804874697254699</c:v>
                </c:pt>
                <c:pt idx="1914">
                  <c:v>1.6804874697243199</c:v>
                </c:pt>
                <c:pt idx="1915">
                  <c:v>1.68048746972514</c:v>
                </c:pt>
                <c:pt idx="1916">
                  <c:v>1.68049368763486</c:v>
                </c:pt>
                <c:pt idx="1917">
                  <c:v>1.68049901438366</c:v>
                </c:pt>
                <c:pt idx="1918">
                  <c:v>1.6804936876352401</c:v>
                </c:pt>
                <c:pt idx="1919">
                  <c:v>1.68048746972481</c:v>
                </c:pt>
                <c:pt idx="1920">
                  <c:v>1.6804874697252801</c:v>
                </c:pt>
                <c:pt idx="1921">
                  <c:v>1.68048746972368</c:v>
                </c:pt>
                <c:pt idx="1922">
                  <c:v>1.6804874697243199</c:v>
                </c:pt>
                <c:pt idx="1923">
                  <c:v>1.6804874697247101</c:v>
                </c:pt>
                <c:pt idx="1924">
                  <c:v>1.6804874697248</c:v>
                </c:pt>
                <c:pt idx="1925">
                  <c:v>1.68048746972484</c:v>
                </c:pt>
                <c:pt idx="1931">
                  <c:v>1.6804948909955399</c:v>
                </c:pt>
                <c:pt idx="1932">
                  <c:v>1.6804948909948501</c:v>
                </c:pt>
                <c:pt idx="1933">
                  <c:v>1.68049425663205</c:v>
                </c:pt>
                <c:pt idx="1940">
                  <c:v>1.68049488862048</c:v>
                </c:pt>
                <c:pt idx="1941">
                  <c:v>1.6804955535561299</c:v>
                </c:pt>
                <c:pt idx="1948">
                  <c:v>1.68049555594205</c:v>
                </c:pt>
                <c:pt idx="1949">
                  <c:v>1.68049555594262</c:v>
                </c:pt>
                <c:pt idx="1950">
                  <c:v>1.68049555594261</c:v>
                </c:pt>
                <c:pt idx="1951">
                  <c:v>1.6804952907227499</c:v>
                </c:pt>
                <c:pt idx="1952">
                  <c:v>1.68048460895447</c:v>
                </c:pt>
                <c:pt idx="1953">
                  <c:v>1.68046457349879</c:v>
                </c:pt>
                <c:pt idx="1954">
                  <c:v>1.6804846089540599</c:v>
                </c:pt>
                <c:pt idx="1955">
                  <c:v>1.6804952907228199</c:v>
                </c:pt>
                <c:pt idx="1962">
                  <c:v>1.6804956659629899</c:v>
                </c:pt>
                <c:pt idx="1963">
                  <c:v>1.68049655291726</c:v>
                </c:pt>
                <c:pt idx="1971">
                  <c:v>1.68049644289225</c:v>
                </c:pt>
                <c:pt idx="1972">
                  <c:v>1.6804964428940301</c:v>
                </c:pt>
                <c:pt idx="1973">
                  <c:v>1.6804918746792099</c:v>
                </c:pt>
                <c:pt idx="1980">
                  <c:v>1.6804960080279501</c:v>
                </c:pt>
                <c:pt idx="1981">
                  <c:v>1.6804883112422999</c:v>
                </c:pt>
                <c:pt idx="1987">
                  <c:v>1.68048914300355</c:v>
                </c:pt>
                <c:pt idx="1988">
                  <c:v>1.6804891430012501</c:v>
                </c:pt>
                <c:pt idx="1989">
                  <c:v>1.68048914300241</c:v>
                </c:pt>
                <c:pt idx="1990">
                  <c:v>1.6804891430034701</c:v>
                </c:pt>
                <c:pt idx="1991">
                  <c:v>1.6804891430044799</c:v>
                </c:pt>
                <c:pt idx="1992">
                  <c:v>1.6804891430040101</c:v>
                </c:pt>
                <c:pt idx="1993">
                  <c:v>1.68048914300352</c:v>
                </c:pt>
                <c:pt idx="1994">
                  <c:v>1.6804891430022999</c:v>
                </c:pt>
                <c:pt idx="1995">
                  <c:v>1.6804953319053999</c:v>
                </c:pt>
                <c:pt idx="1996">
                  <c:v>1.68049915627221</c:v>
                </c:pt>
                <c:pt idx="1997">
                  <c:v>1.68049533190529</c:v>
                </c:pt>
                <c:pt idx="1998">
                  <c:v>1.68049915627385</c:v>
                </c:pt>
                <c:pt idx="1999">
                  <c:v>1.6804953319059399</c:v>
                </c:pt>
                <c:pt idx="2000">
                  <c:v>1.68049915627424</c:v>
                </c:pt>
                <c:pt idx="2001">
                  <c:v>1.68049533190526</c:v>
                </c:pt>
                <c:pt idx="2002">
                  <c:v>1.68049915627336</c:v>
                </c:pt>
                <c:pt idx="2003">
                  <c:v>1.6804953319053899</c:v>
                </c:pt>
                <c:pt idx="2004">
                  <c:v>1.6804991562732901</c:v>
                </c:pt>
                <c:pt idx="2005">
                  <c:v>1.6804953319059499</c:v>
                </c:pt>
                <c:pt idx="2006">
                  <c:v>1.68049915627274</c:v>
                </c:pt>
                <c:pt idx="2007">
                  <c:v>1.6804953319057501</c:v>
                </c:pt>
                <c:pt idx="2008">
                  <c:v>1.68048914300242</c:v>
                </c:pt>
                <c:pt idx="2009">
                  <c:v>1.6804891430034401</c:v>
                </c:pt>
                <c:pt idx="2010">
                  <c:v>1.6804891430012701</c:v>
                </c:pt>
                <c:pt idx="2011">
                  <c:v>1.6804891430012501</c:v>
                </c:pt>
                <c:pt idx="2012">
                  <c:v>1.68048914300355</c:v>
                </c:pt>
                <c:pt idx="2013">
                  <c:v>1.6804891430034199</c:v>
                </c:pt>
                <c:pt idx="2014">
                  <c:v>1.6804891430028599</c:v>
                </c:pt>
                <c:pt idx="2020">
                  <c:v>1.6804940029976601</c:v>
                </c:pt>
                <c:pt idx="2021">
                  <c:v>1.68049400299657</c:v>
                </c:pt>
                <c:pt idx="2022">
                  <c:v>1.6804933677802401</c:v>
                </c:pt>
                <c:pt idx="2029">
                  <c:v>1.6804946336739399</c:v>
                </c:pt>
                <c:pt idx="2030">
                  <c:v>1.68049000627458</c:v>
                </c:pt>
                <c:pt idx="2038">
                  <c:v>1.68048937538897</c:v>
                </c:pt>
                <c:pt idx="2039">
                  <c:v>1.6804893753896</c:v>
                </c:pt>
                <c:pt idx="2040">
                  <c:v>1.6804869744081301</c:v>
                </c:pt>
                <c:pt idx="2047">
                  <c:v>1.68048914682262</c:v>
                </c:pt>
                <c:pt idx="2048">
                  <c:v>1.6804911902278601</c:v>
                </c:pt>
                <c:pt idx="2055">
                  <c:v>1.6804914187906499</c:v>
                </c:pt>
                <c:pt idx="2056">
                  <c:v>1.6804914187912501</c:v>
                </c:pt>
                <c:pt idx="2057">
                  <c:v>1.6804914187883599</c:v>
                </c:pt>
                <c:pt idx="2058">
                  <c:v>1.6804906141422</c:v>
                </c:pt>
                <c:pt idx="2065">
                  <c:v>1.6804913920850499</c:v>
                </c:pt>
                <c:pt idx="2066">
                  <c:v>1.6804912931621401</c:v>
                </c:pt>
                <c:pt idx="2074">
                  <c:v>1.68049131943384</c:v>
                </c:pt>
                <c:pt idx="2075">
                  <c:v>1.6804913194339099</c:v>
                </c:pt>
                <c:pt idx="2076">
                  <c:v>1.68048670789184</c:v>
                </c:pt>
                <c:pt idx="2083">
                  <c:v>1.6804909001547601</c:v>
                </c:pt>
                <c:pt idx="2084">
                  <c:v>1.6805360700651399</c:v>
                </c:pt>
                <c:pt idx="2093">
                  <c:v>1.68052352259875</c:v>
                </c:pt>
                <c:pt idx="2094">
                  <c:v>1.6805235225998101</c:v>
                </c:pt>
                <c:pt idx="2095">
                  <c:v>1.6805219252385699</c:v>
                </c:pt>
                <c:pt idx="2102">
                  <c:v>1.6805226510632101</c:v>
                </c:pt>
                <c:pt idx="2103">
                  <c:v>1.68052769228704</c:v>
                </c:pt>
                <c:pt idx="2110">
                  <c:v>1.6805285640995</c:v>
                </c:pt>
                <c:pt idx="2111">
                  <c:v>1.68052856410005</c:v>
                </c:pt>
                <c:pt idx="2112">
                  <c:v>1.6805285640995899</c:v>
                </c:pt>
                <c:pt idx="2113">
                  <c:v>1.68052821255369</c:v>
                </c:pt>
                <c:pt idx="2114">
                  <c:v>1.6805178728128001</c:v>
                </c:pt>
                <c:pt idx="2115">
                  <c:v>1.6804989423796</c:v>
                </c:pt>
                <c:pt idx="2116">
                  <c:v>1.68051787281178</c:v>
                </c:pt>
                <c:pt idx="2117">
                  <c:v>1.68052821255313</c:v>
                </c:pt>
                <c:pt idx="2124">
                  <c:v>1.6805285641001499</c:v>
                </c:pt>
                <c:pt idx="2125">
                  <c:v>1.6805046664599601</c:v>
                </c:pt>
                <c:pt idx="2133">
                  <c:v>1.6805045601931601</c:v>
                </c:pt>
                <c:pt idx="2134">
                  <c:v>1.6805045601931601</c:v>
                </c:pt>
                <c:pt idx="2135">
                  <c:v>1.6804982617078701</c:v>
                </c:pt>
                <c:pt idx="2142">
                  <c:v>1.6805051213243101</c:v>
                </c:pt>
                <c:pt idx="2143">
                  <c:v>1.6805233384900899</c:v>
                </c:pt>
                <c:pt idx="2151">
                  <c:v>1.68051463210378</c:v>
                </c:pt>
                <c:pt idx="2152">
                  <c:v>1.6805129320943999</c:v>
                </c:pt>
                <c:pt idx="2159">
                  <c:v>1.6805140678685799</c:v>
                </c:pt>
                <c:pt idx="2160">
                  <c:v>1.6805179995587001</c:v>
                </c:pt>
                <c:pt idx="2167">
                  <c:v>1.6805185639370599</c:v>
                </c:pt>
                <c:pt idx="2168">
                  <c:v>1.6805185639377</c:v>
                </c:pt>
                <c:pt idx="2169">
                  <c:v>1.68051856393722</c:v>
                </c:pt>
                <c:pt idx="2170">
                  <c:v>1.68051819746341</c:v>
                </c:pt>
                <c:pt idx="2171">
                  <c:v>1.6805083700785299</c:v>
                </c:pt>
                <c:pt idx="2172">
                  <c:v>1.6804905350982999</c:v>
                </c:pt>
                <c:pt idx="2173">
                  <c:v>1.68050837007794</c:v>
                </c:pt>
                <c:pt idx="2174">
                  <c:v>1.68051819746399</c:v>
                </c:pt>
                <c:pt idx="2181">
                  <c:v>1.6805178844211699</c:v>
                </c:pt>
                <c:pt idx="2182">
                  <c:v>1.6805106557354701</c:v>
                </c:pt>
                <c:pt idx="2190">
                  <c:v>1.6805112222518099</c:v>
                </c:pt>
                <c:pt idx="2191">
                  <c:v>1.6805112222517899</c:v>
                </c:pt>
                <c:pt idx="2192">
                  <c:v>1.68051122225342</c:v>
                </c:pt>
                <c:pt idx="2193">
                  <c:v>1.6805086972843899</c:v>
                </c:pt>
                <c:pt idx="2200">
                  <c:v>1.68051401480549</c:v>
                </c:pt>
                <c:pt idx="2201">
                  <c:v>1.6805234110437599</c:v>
                </c:pt>
                <c:pt idx="2209">
                  <c:v>1.68052061617825</c:v>
                </c:pt>
                <c:pt idx="2210">
                  <c:v>1.68051920335066</c:v>
                </c:pt>
                <c:pt idx="2217">
                  <c:v>1.6805291869063199</c:v>
                </c:pt>
                <c:pt idx="2218">
                  <c:v>1.68062016469704</c:v>
                </c:pt>
                <c:pt idx="2227">
                  <c:v>1.6806116226707899</c:v>
                </c:pt>
                <c:pt idx="2228">
                  <c:v>1.68061162267062</c:v>
                </c:pt>
                <c:pt idx="2229">
                  <c:v>1.68061162267233</c:v>
                </c:pt>
                <c:pt idx="2230">
                  <c:v>1.6806107151779599</c:v>
                </c:pt>
                <c:pt idx="2237">
                  <c:v>1.68061132566275</c:v>
                </c:pt>
                <c:pt idx="2238">
                  <c:v>1.6806124520388599</c:v>
                </c:pt>
                <c:pt idx="2245">
                  <c:v>1.6806127493062799</c:v>
                </c:pt>
                <c:pt idx="2246">
                  <c:v>1.6806127493060801</c:v>
                </c:pt>
                <c:pt idx="2247">
                  <c:v>1.6806127493054399</c:v>
                </c:pt>
                <c:pt idx="2248">
                  <c:v>1.6806124024167</c:v>
                </c:pt>
                <c:pt idx="2249">
                  <c:v>1.68060301780056</c:v>
                </c:pt>
                <c:pt idx="2250">
                  <c:v>1.6805860287441401</c:v>
                </c:pt>
                <c:pt idx="2251">
                  <c:v>1.6806030177989799</c:v>
                </c:pt>
                <c:pt idx="2252">
                  <c:v>1.6806124024172899</c:v>
                </c:pt>
                <c:pt idx="2259">
                  <c:v>1.6806127493068801</c:v>
                </c:pt>
                <c:pt idx="2268">
                  <c:v>1.6806127493062599</c:v>
                </c:pt>
                <c:pt idx="2269">
                  <c:v>1.68061274930783</c:v>
                </c:pt>
                <c:pt idx="2270">
                  <c:v>1.6806124583959501</c:v>
                </c:pt>
                <c:pt idx="2271">
                  <c:v>1.6806032495474801</c:v>
                </c:pt>
                <c:pt idx="2272">
                  <c:v>1.6805863354594499</c:v>
                </c:pt>
                <c:pt idx="2273">
                  <c:v>1.6806032495480101</c:v>
                </c:pt>
                <c:pt idx="2274">
                  <c:v>1.68061245839633</c:v>
                </c:pt>
                <c:pt idx="2281">
                  <c:v>1.68061274265077</c:v>
                </c:pt>
                <c:pt idx="2282">
                  <c:v>1.6806177300015901</c:v>
                </c:pt>
                <c:pt idx="2290">
                  <c:v>1.6806177365876001</c:v>
                </c:pt>
                <c:pt idx="2291">
                  <c:v>1.68061773658825</c:v>
                </c:pt>
                <c:pt idx="2292">
                  <c:v>1.68061382426245</c:v>
                </c:pt>
                <c:pt idx="2299">
                  <c:v>1.6806171781222701</c:v>
                </c:pt>
                <c:pt idx="2300">
                  <c:v>1.6806140042978801</c:v>
                </c:pt>
                <c:pt idx="2307">
                  <c:v>1.68061456269021</c:v>
                </c:pt>
                <c:pt idx="2308">
                  <c:v>1.6806145626904101</c:v>
                </c:pt>
                <c:pt idx="2309">
                  <c:v>1.68061456269301</c:v>
                </c:pt>
                <c:pt idx="2310">
                  <c:v>1.6806139023082101</c:v>
                </c:pt>
                <c:pt idx="2317">
                  <c:v>1.6806145741340699</c:v>
                </c:pt>
                <c:pt idx="2318">
                  <c:v>1.6806164415309901</c:v>
                </c:pt>
                <c:pt idx="2325">
                  <c:v>1.6806164075418999</c:v>
                </c:pt>
                <c:pt idx="2326">
                  <c:v>1.6806164075424801</c:v>
                </c:pt>
                <c:pt idx="2327">
                  <c:v>1.68061640754067</c:v>
                </c:pt>
                <c:pt idx="2328">
                  <c:v>1.68061615265816</c:v>
                </c:pt>
                <c:pt idx="2329">
                  <c:v>1.6806072446229401</c:v>
                </c:pt>
                <c:pt idx="2330">
                  <c:v>1.6805907701901499</c:v>
                </c:pt>
                <c:pt idx="2331">
                  <c:v>1.68060724462309</c:v>
                </c:pt>
                <c:pt idx="2332">
                  <c:v>1.6806161526572301</c:v>
                </c:pt>
                <c:pt idx="2339">
                  <c:v>1.6806164075408301</c:v>
                </c:pt>
                <c:pt idx="2346">
                  <c:v>1.68061085414891</c:v>
                </c:pt>
                <c:pt idx="2347">
                  <c:v>1.6806108541501901</c:v>
                </c:pt>
                <c:pt idx="2348">
                  <c:v>1.6806108541485401</c:v>
                </c:pt>
                <c:pt idx="2349">
                  <c:v>1.68061085415006</c:v>
                </c:pt>
                <c:pt idx="2350">
                  <c:v>1.6806108355731699</c:v>
                </c:pt>
                <c:pt idx="2351">
                  <c:v>1.6806031324614701</c:v>
                </c:pt>
                <c:pt idx="2352">
                  <c:v>1.6806108355727201</c:v>
                </c:pt>
                <c:pt idx="2359">
                  <c:v>1.6806108541490099</c:v>
                </c:pt>
                <c:pt idx="2368">
                  <c:v>1.6805956849243</c:v>
                </c:pt>
                <c:pt idx="2369">
                  <c:v>1.6805956849258801</c:v>
                </c:pt>
                <c:pt idx="2370">
                  <c:v>1.68059312686836</c:v>
                </c:pt>
                <c:pt idx="2377">
                  <c:v>1.68059566287902</c:v>
                </c:pt>
                <c:pt idx="2378">
                  <c:v>1.6806007416300599</c:v>
                </c:pt>
                <c:pt idx="2386">
                  <c:v>1.6805772753047501</c:v>
                </c:pt>
                <c:pt idx="2387">
                  <c:v>1.68057649902895</c:v>
                </c:pt>
                <c:pt idx="2394">
                  <c:v>1.68057775578187</c:v>
                </c:pt>
                <c:pt idx="2395">
                  <c:v>1.68056159145672</c:v>
                </c:pt>
                <c:pt idx="2403">
                  <c:v>1.6805610032810501</c:v>
                </c:pt>
                <c:pt idx="2404">
                  <c:v>1.6805610032816001</c:v>
                </c:pt>
                <c:pt idx="2405">
                  <c:v>1.68056100328169</c:v>
                </c:pt>
                <c:pt idx="2406">
                  <c:v>1.6805591871974199</c:v>
                </c:pt>
                <c:pt idx="2413">
                  <c:v>1.6805630541799299</c:v>
                </c:pt>
                <c:pt idx="2414">
                  <c:v>1.6805718476948199</c:v>
                </c:pt>
                <c:pt idx="2422">
                  <c:v>1.68056979571267</c:v>
                </c:pt>
                <c:pt idx="2423">
                  <c:v>1.68056875974791</c:v>
                </c:pt>
                <c:pt idx="2430">
                  <c:v>1.6805697957132399</c:v>
                </c:pt>
                <c:pt idx="2431">
                  <c:v>1.6805556730979601</c:v>
                </c:pt>
                <c:pt idx="2439">
                  <c:v>1.6805549191722</c:v>
                </c:pt>
                <c:pt idx="2440">
                  <c:v>1.6805549191726401</c:v>
                </c:pt>
                <c:pt idx="2441">
                  <c:v>1.68055029918487</c:v>
                </c:pt>
                <c:pt idx="2448">
                  <c:v>1.68055446090229</c:v>
                </c:pt>
                <c:pt idx="2449">
                  <c:v>1.6805542603522801</c:v>
                </c:pt>
                <c:pt idx="2456">
                  <c:v>1.68055471917015</c:v>
                </c:pt>
                <c:pt idx="2457">
                  <c:v>1.68055471917176</c:v>
                </c:pt>
                <c:pt idx="2458">
                  <c:v>1.68055471917009</c:v>
                </c:pt>
                <c:pt idx="2459">
                  <c:v>1.68055438228137</c:v>
                </c:pt>
                <c:pt idx="2466">
                  <c:v>1.68055542023711</c:v>
                </c:pt>
                <c:pt idx="2467">
                  <c:v>1.6805566274610799</c:v>
                </c:pt>
                <c:pt idx="2475">
                  <c:v>1.6805556860997499</c:v>
                </c:pt>
                <c:pt idx="2476">
                  <c:v>1.68055568609936</c:v>
                </c:pt>
                <c:pt idx="2477">
                  <c:v>1.6805556860983499</c:v>
                </c:pt>
                <c:pt idx="2478">
                  <c:v>1.68055405595562</c:v>
                </c:pt>
                <c:pt idx="2485">
                  <c:v>1.6805557546326</c:v>
                </c:pt>
                <c:pt idx="2486">
                  <c:v>1.6805557840714</c:v>
                </c:pt>
                <c:pt idx="2494">
                  <c:v>1.6805557154486599</c:v>
                </c:pt>
                <c:pt idx="2495">
                  <c:v>1.6805557154500901</c:v>
                </c:pt>
                <c:pt idx="2496">
                  <c:v>1.6805524688339699</c:v>
                </c:pt>
                <c:pt idx="2503">
                  <c:v>1.68054060027566</c:v>
                </c:pt>
                <c:pt idx="2504">
                  <c:v>1.68049538801883</c:v>
                </c:pt>
                <c:pt idx="2512">
                  <c:v>1.68051051404786</c:v>
                </c:pt>
                <c:pt idx="2513">
                  <c:v>1.6805105140475201</c:v>
                </c:pt>
                <c:pt idx="2514">
                  <c:v>1.68051026266931</c:v>
                </c:pt>
                <c:pt idx="2515">
                  <c:v>1.6805032540916001</c:v>
                </c:pt>
                <c:pt idx="2516">
                  <c:v>1.68049056053725</c:v>
                </c:pt>
                <c:pt idx="2517">
                  <c:v>1.68050325409311</c:v>
                </c:pt>
                <c:pt idx="2518">
                  <c:v>1.6805102626691999</c:v>
                </c:pt>
                <c:pt idx="2525">
                  <c:v>1.68051052075272</c:v>
                </c:pt>
                <c:pt idx="2526">
                  <c:v>1.68051238235429</c:v>
                </c:pt>
                <c:pt idx="2535">
                  <c:v>1.68051237572699</c:v>
                </c:pt>
                <c:pt idx="2536">
                  <c:v>1.68051237572673</c:v>
                </c:pt>
                <c:pt idx="2537">
                  <c:v>1.6805121645297201</c:v>
                </c:pt>
                <c:pt idx="2538">
                  <c:v>1.68050528152401</c:v>
                </c:pt>
                <c:pt idx="2539">
                  <c:v>1.6804926419083499</c:v>
                </c:pt>
                <c:pt idx="2540">
                  <c:v>1.68050528152436</c:v>
                </c:pt>
                <c:pt idx="2541">
                  <c:v>1.6805121645303001</c:v>
                </c:pt>
                <c:pt idx="2548">
                  <c:v>1.6805123757262299</c:v>
                </c:pt>
                <c:pt idx="2557">
                  <c:v>1.6805123757257701</c:v>
                </c:pt>
                <c:pt idx="2558">
                  <c:v>1.6805123757267</c:v>
                </c:pt>
                <c:pt idx="2559">
                  <c:v>1.6805086523706401</c:v>
                </c:pt>
                <c:pt idx="2566">
                  <c:v>1.6805123904284101</c:v>
                </c:pt>
                <c:pt idx="2567">
                  <c:v>1.68052671955473</c:v>
                </c:pt>
                <c:pt idx="2575">
                  <c:v>1.68052237730305</c:v>
                </c:pt>
                <c:pt idx="2576">
                  <c:v>1.6805221677636399</c:v>
                </c:pt>
                <c:pt idx="2577">
                  <c:v>1.6805153883274</c:v>
                </c:pt>
                <c:pt idx="2578">
                  <c:v>1.6805029556720501</c:v>
                </c:pt>
                <c:pt idx="2579">
                  <c:v>1.6805153883258399</c:v>
                </c:pt>
                <c:pt idx="2580">
                  <c:v>1.6805221677620901</c:v>
                </c:pt>
                <c:pt idx="2587">
                  <c:v>1.6805227856467699</c:v>
                </c:pt>
                <c:pt idx="2588">
                  <c:v>1.6805307900545099</c:v>
                </c:pt>
                <c:pt idx="2598">
                  <c:v>1.68052865864376</c:v>
                </c:pt>
                <c:pt idx="2599">
                  <c:v>1.6805286586430599</c:v>
                </c:pt>
                <c:pt idx="2600">
                  <c:v>1.6805286586446799</c:v>
                </c:pt>
                <c:pt idx="2601">
                  <c:v>1.68052717661532</c:v>
                </c:pt>
                <c:pt idx="2608">
                  <c:v>1.6805309448332999</c:v>
                </c:pt>
                <c:pt idx="2609">
                  <c:v>1.68053158554226</c:v>
                </c:pt>
                <c:pt idx="2617">
                  <c:v>1.6805293321410799</c:v>
                </c:pt>
                <c:pt idx="2618">
                  <c:v>1.68052933214178</c:v>
                </c:pt>
                <c:pt idx="2619">
                  <c:v>1.6805293194489901</c:v>
                </c:pt>
                <c:pt idx="2620">
                  <c:v>1.6805235357775501</c:v>
                </c:pt>
                <c:pt idx="2621">
                  <c:v>1.6805293194488</c:v>
                </c:pt>
                <c:pt idx="2628">
                  <c:v>1.6805293321396699</c:v>
                </c:pt>
                <c:pt idx="2636">
                  <c:v>1.6805302114155101</c:v>
                </c:pt>
                <c:pt idx="2637">
                  <c:v>1.6805302114155201</c:v>
                </c:pt>
                <c:pt idx="2638">
                  <c:v>1.6805302114159699</c:v>
                </c:pt>
                <c:pt idx="2639">
                  <c:v>1.6805298109790401</c:v>
                </c:pt>
                <c:pt idx="2646">
                  <c:v>1.6805302114159899</c:v>
                </c:pt>
                <c:pt idx="2653">
                  <c:v>1.68052890002349</c:v>
                </c:pt>
                <c:pt idx="2654">
                  <c:v>1.6805289000233801</c:v>
                </c:pt>
                <c:pt idx="2655">
                  <c:v>1.6805289000224599</c:v>
                </c:pt>
                <c:pt idx="2656">
                  <c:v>1.6805289000224599</c:v>
                </c:pt>
                <c:pt idx="2657">
                  <c:v>1.68052890002396</c:v>
                </c:pt>
                <c:pt idx="2658">
                  <c:v>1.68052890002397</c:v>
                </c:pt>
                <c:pt idx="2659">
                  <c:v>1.6805289000220001</c:v>
                </c:pt>
                <c:pt idx="2660">
                  <c:v>1.6805289000224499</c:v>
                </c:pt>
                <c:pt idx="2661">
                  <c:v>1.68053232318447</c:v>
                </c:pt>
                <c:pt idx="2662">
                  <c:v>1.68053436589234</c:v>
                </c:pt>
                <c:pt idx="2663">
                  <c:v>1.6805323231845699</c:v>
                </c:pt>
                <c:pt idx="2664">
                  <c:v>1.6805343658913301</c:v>
                </c:pt>
                <c:pt idx="2665">
                  <c:v>1.68053232318257</c:v>
                </c:pt>
                <c:pt idx="2666">
                  <c:v>1.6805343658917999</c:v>
                </c:pt>
                <c:pt idx="2667">
                  <c:v>1.68053232318249</c:v>
                </c:pt>
                <c:pt idx="2668">
                  <c:v>1.68053436589233</c:v>
                </c:pt>
                <c:pt idx="2669">
                  <c:v>1.68053232318468</c:v>
                </c:pt>
                <c:pt idx="2670">
                  <c:v>1.68052890002179</c:v>
                </c:pt>
                <c:pt idx="2671">
                  <c:v>1.6805289000222099</c:v>
                </c:pt>
                <c:pt idx="2672">
                  <c:v>1.6805289000207999</c:v>
                </c:pt>
                <c:pt idx="2673">
                  <c:v>1.6805289000219901</c:v>
                </c:pt>
                <c:pt idx="2674">
                  <c:v>1.6805289000235599</c:v>
                </c:pt>
                <c:pt idx="2675">
                  <c:v>1.68052890002186</c:v>
                </c:pt>
                <c:pt idx="2676">
                  <c:v>1.6805289000230199</c:v>
                </c:pt>
                <c:pt idx="2681">
                  <c:v>1.6805297138517901</c:v>
                </c:pt>
                <c:pt idx="2682">
                  <c:v>1.6805297138517801</c:v>
                </c:pt>
                <c:pt idx="2683">
                  <c:v>1.68052692395004</c:v>
                </c:pt>
                <c:pt idx="2690">
                  <c:v>1.6805317612925099</c:v>
                </c:pt>
                <c:pt idx="2691">
                  <c:v>1.68055500091784</c:v>
                </c:pt>
                <c:pt idx="2699">
                  <c:v>1.6805478549556501</c:v>
                </c:pt>
                <c:pt idx="2700">
                  <c:v>1.6805474957794999</c:v>
                </c:pt>
                <c:pt idx="2707">
                  <c:v>1.6805532470593101</c:v>
                </c:pt>
                <c:pt idx="2708">
                  <c:v>1.68053257743638</c:v>
                </c:pt>
                <c:pt idx="2717">
                  <c:v>1.6805271858851101</c:v>
                </c:pt>
                <c:pt idx="2718">
                  <c:v>1.6805271858853399</c:v>
                </c:pt>
                <c:pt idx="2719">
                  <c:v>1.6805271858852</c:v>
                </c:pt>
                <c:pt idx="2720">
                  <c:v>1.6805262142777599</c:v>
                </c:pt>
                <c:pt idx="2727">
                  <c:v>1.68052685226952</c:v>
                </c:pt>
                <c:pt idx="2728">
                  <c:v>1.6805268436327001</c:v>
                </c:pt>
                <c:pt idx="2734">
                  <c:v>1.68052717738435</c:v>
                </c:pt>
                <c:pt idx="2735">
                  <c:v>1.6805271773841299</c:v>
                </c:pt>
                <c:pt idx="2736">
                  <c:v>1.68052717738349</c:v>
                </c:pt>
                <c:pt idx="2737">
                  <c:v>1.68052717738487</c:v>
                </c:pt>
                <c:pt idx="2738">
                  <c:v>1.6805271773849499</c:v>
                </c:pt>
                <c:pt idx="2739">
                  <c:v>1.68052717738409</c:v>
                </c:pt>
                <c:pt idx="2740">
                  <c:v>1.6805271773844599</c:v>
                </c:pt>
                <c:pt idx="2741">
                  <c:v>1.6805271773844399</c:v>
                </c:pt>
                <c:pt idx="2742">
                  <c:v>1.68053199196347</c:v>
                </c:pt>
                <c:pt idx="2743">
                  <c:v>1.6805307506750999</c:v>
                </c:pt>
                <c:pt idx="2744">
                  <c:v>1.68052719545901</c:v>
                </c:pt>
                <c:pt idx="2751">
                  <c:v>1.6805271773838599</c:v>
                </c:pt>
                <c:pt idx="2764">
                  <c:v>1.6805271773846</c:v>
                </c:pt>
                <c:pt idx="2765">
                  <c:v>1.6805271773841299</c:v>
                </c:pt>
                <c:pt idx="2766">
                  <c:v>1.68052714190948</c:v>
                </c:pt>
                <c:pt idx="2767">
                  <c:v>1.6805215955378401</c:v>
                </c:pt>
                <c:pt idx="2768">
                  <c:v>1.6805271419083501</c:v>
                </c:pt>
                <c:pt idx="2775">
                  <c:v>1.6805271773835</c:v>
                </c:pt>
                <c:pt idx="2784">
                  <c:v>1.68051163897871</c:v>
                </c:pt>
                <c:pt idx="2785">
                  <c:v>1.68051163897929</c:v>
                </c:pt>
                <c:pt idx="2786">
                  <c:v>1.6805084767287199</c:v>
                </c:pt>
                <c:pt idx="2793">
                  <c:v>1.68051028918463</c:v>
                </c:pt>
                <c:pt idx="2794">
                  <c:v>1.6805148477394001</c:v>
                </c:pt>
                <c:pt idx="2801">
                  <c:v>1.68051619862716</c:v>
                </c:pt>
                <c:pt idx="2802">
                  <c:v>1.6805161986261199</c:v>
                </c:pt>
                <c:pt idx="2803">
                  <c:v>1.6805161986266699</c:v>
                </c:pt>
                <c:pt idx="2804">
                  <c:v>1.68051611397471</c:v>
                </c:pt>
                <c:pt idx="2805">
                  <c:v>1.6805171382980699</c:v>
                </c:pt>
                <c:pt idx="2806">
                  <c:v>1.6805199699256701</c:v>
                </c:pt>
                <c:pt idx="2807">
                  <c:v>1.68051713829765</c:v>
                </c:pt>
                <c:pt idx="2808">
                  <c:v>1.6805161139748901</c:v>
                </c:pt>
                <c:pt idx="2815">
                  <c:v>1.6805004724285899</c:v>
                </c:pt>
                <c:pt idx="2816">
                  <c:v>1.6805466076106801</c:v>
                </c:pt>
                <c:pt idx="2825">
                  <c:v>1.68055636832857</c:v>
                </c:pt>
                <c:pt idx="2826">
                  <c:v>1.6805563683284099</c:v>
                </c:pt>
                <c:pt idx="2827">
                  <c:v>1.6805563683275899</c:v>
                </c:pt>
                <c:pt idx="2828">
                  <c:v>1.6805559597255</c:v>
                </c:pt>
                <c:pt idx="2835">
                  <c:v>1.68055668485943</c:v>
                </c:pt>
                <c:pt idx="2836">
                  <c:v>1.68055920081842</c:v>
                </c:pt>
                <c:pt idx="2844">
                  <c:v>1.6805588841005099</c:v>
                </c:pt>
                <c:pt idx="2845">
                  <c:v>1.68055888409896</c:v>
                </c:pt>
                <c:pt idx="2846">
                  <c:v>1.6805566131784</c:v>
                </c:pt>
                <c:pt idx="2853">
                  <c:v>1.6805585637313201</c:v>
                </c:pt>
                <c:pt idx="2854">
                  <c:v>1.6805536430349099</c:v>
                </c:pt>
                <c:pt idx="2860">
                  <c:v>1.68055418658412</c:v>
                </c:pt>
                <c:pt idx="2861">
                  <c:v>1.68055418658412</c:v>
                </c:pt>
                <c:pt idx="2862">
                  <c:v>1.68055418658412</c:v>
                </c:pt>
                <c:pt idx="2863">
                  <c:v>1.68055418658522</c:v>
                </c:pt>
                <c:pt idx="2864">
                  <c:v>1.6805541865854201</c:v>
                </c:pt>
                <c:pt idx="2865">
                  <c:v>1.68055418658412</c:v>
                </c:pt>
                <c:pt idx="2866">
                  <c:v>1.68055418658412</c:v>
                </c:pt>
                <c:pt idx="2867">
                  <c:v>1.6805541865862501</c:v>
                </c:pt>
                <c:pt idx="2868">
                  <c:v>1.68055719738159</c:v>
                </c:pt>
                <c:pt idx="2869">
                  <c:v>1.6805594016205001</c:v>
                </c:pt>
                <c:pt idx="2870">
                  <c:v>1.68055719737997</c:v>
                </c:pt>
                <c:pt idx="2871">
                  <c:v>1.6805594016221701</c:v>
                </c:pt>
                <c:pt idx="2872">
                  <c:v>1.6805571973807201</c:v>
                </c:pt>
                <c:pt idx="2873">
                  <c:v>1.6805594016205501</c:v>
                </c:pt>
                <c:pt idx="2874">
                  <c:v>1.6805571973812301</c:v>
                </c:pt>
                <c:pt idx="2875">
                  <c:v>1.68055940162118</c:v>
                </c:pt>
                <c:pt idx="2876">
                  <c:v>1.68055719738024</c:v>
                </c:pt>
                <c:pt idx="2877">
                  <c:v>1.68055940162171</c:v>
                </c:pt>
                <c:pt idx="2878">
                  <c:v>1.6805571973818501</c:v>
                </c:pt>
                <c:pt idx="2879">
                  <c:v>1.6805541865863001</c:v>
                </c:pt>
                <c:pt idx="2880">
                  <c:v>1.6805541865852001</c:v>
                </c:pt>
                <c:pt idx="2881">
                  <c:v>1.6805541865840901</c:v>
                </c:pt>
                <c:pt idx="2882">
                  <c:v>1.68055418658584</c:v>
                </c:pt>
                <c:pt idx="2883">
                  <c:v>1.6805541865862801</c:v>
                </c:pt>
                <c:pt idx="2884">
                  <c:v>1.6805541865851501</c:v>
                </c:pt>
                <c:pt idx="2885">
                  <c:v>1.6805541461626801</c:v>
                </c:pt>
                <c:pt idx="2886">
                  <c:v>1.6805566906295599</c:v>
                </c:pt>
                <c:pt idx="2892">
                  <c:v>1.6805567323216799</c:v>
                </c:pt>
                <c:pt idx="2893">
                  <c:v>1.6805567323199999</c:v>
                </c:pt>
                <c:pt idx="2894">
                  <c:v>1.6805567323199899</c:v>
                </c:pt>
                <c:pt idx="2895">
                  <c:v>1.6805566381082899</c:v>
                </c:pt>
                <c:pt idx="2896">
                  <c:v>1.6805510181563701</c:v>
                </c:pt>
                <c:pt idx="2897">
                  <c:v>1.68055663810874</c:v>
                </c:pt>
                <c:pt idx="2904">
                  <c:v>1.6805558906643601</c:v>
                </c:pt>
                <c:pt idx="2905">
                  <c:v>1.68055962139784</c:v>
                </c:pt>
                <c:pt idx="2915">
                  <c:v>1.6805604630469799</c:v>
                </c:pt>
                <c:pt idx="2916">
                  <c:v>1.6805604630475099</c:v>
                </c:pt>
                <c:pt idx="2917">
                  <c:v>1.6805604630478701</c:v>
                </c:pt>
                <c:pt idx="2918">
                  <c:v>1.6805591602419701</c:v>
                </c:pt>
                <c:pt idx="2925">
                  <c:v>1.68056009890116</c:v>
                </c:pt>
                <c:pt idx="2926">
                  <c:v>1.6805599805323701</c:v>
                </c:pt>
                <c:pt idx="2933">
                  <c:v>1.6805603445786901</c:v>
                </c:pt>
                <c:pt idx="2934">
                  <c:v>1.6805603445778601</c:v>
                </c:pt>
                <c:pt idx="2935">
                  <c:v>1.6805603445789199</c:v>
                </c:pt>
                <c:pt idx="2936">
                  <c:v>1.68056020159703</c:v>
                </c:pt>
                <c:pt idx="2943">
                  <c:v>1.68055996547421</c:v>
                </c:pt>
                <c:pt idx="2944">
                  <c:v>1.6805605364063401</c:v>
                </c:pt>
                <c:pt idx="2951">
                  <c:v>1.6805609156880801</c:v>
                </c:pt>
                <c:pt idx="2952">
                  <c:v>1.6805609156886701</c:v>
                </c:pt>
                <c:pt idx="2953">
                  <c:v>1.6805609156882799</c:v>
                </c:pt>
                <c:pt idx="2954">
                  <c:v>1.6805606325982201</c:v>
                </c:pt>
                <c:pt idx="2961">
                  <c:v>1.6805615599996799</c:v>
                </c:pt>
                <c:pt idx="2962">
                  <c:v>1.6805444053168299</c:v>
                </c:pt>
                <c:pt idx="2970">
                  <c:v>1.68054354083724</c:v>
                </c:pt>
                <c:pt idx="2971">
                  <c:v>1.68054350143649</c:v>
                </c:pt>
                <c:pt idx="2972">
                  <c:v>1.6805382410351</c:v>
                </c:pt>
                <c:pt idx="2973">
                  <c:v>1.6805435014369099</c:v>
                </c:pt>
                <c:pt idx="2980">
                  <c:v>1.68054354083561</c:v>
                </c:pt>
                <c:pt idx="2988">
                  <c:v>1.6805453149796099</c:v>
                </c:pt>
                <c:pt idx="2989">
                  <c:v>1.68054531497894</c:v>
                </c:pt>
                <c:pt idx="2990">
                  <c:v>1.6805453149784599</c:v>
                </c:pt>
                <c:pt idx="2991">
                  <c:v>1.68054511479629</c:v>
                </c:pt>
                <c:pt idx="2992">
                  <c:v>1.6805392630245899</c:v>
                </c:pt>
                <c:pt idx="2993">
                  <c:v>1.68052858584621</c:v>
                </c:pt>
                <c:pt idx="2994">
                  <c:v>1.68053926302392</c:v>
                </c:pt>
                <c:pt idx="2995">
                  <c:v>1.6805451147977799</c:v>
                </c:pt>
                <c:pt idx="3002">
                  <c:v>1.6805454846433101</c:v>
                </c:pt>
                <c:pt idx="3003">
                  <c:v>1.6805455587360101</c:v>
                </c:pt>
                <c:pt idx="3011">
                  <c:v>1.6805453891120601</c:v>
                </c:pt>
                <c:pt idx="3012">
                  <c:v>1.68054538911242</c:v>
                </c:pt>
                <c:pt idx="3013">
                  <c:v>1.68054538911185</c:v>
                </c:pt>
                <c:pt idx="3014">
                  <c:v>1.6805446239491499</c:v>
                </c:pt>
                <c:pt idx="3021">
                  <c:v>1.68054539199578</c:v>
                </c:pt>
                <c:pt idx="3022">
                  <c:v>1.68054761080931</c:v>
                </c:pt>
                <c:pt idx="3029">
                  <c:v>1.68054758300788</c:v>
                </c:pt>
                <c:pt idx="3030">
                  <c:v>1.6805475830085499</c:v>
                </c:pt>
                <c:pt idx="3031">
                  <c:v>1.6805475830079699</c:v>
                </c:pt>
                <c:pt idx="3032">
                  <c:v>1.6805473667850199</c:v>
                </c:pt>
                <c:pt idx="3033">
                  <c:v>1.6805415522352101</c:v>
                </c:pt>
                <c:pt idx="3034">
                  <c:v>1.6805310323907201</c:v>
                </c:pt>
                <c:pt idx="3035">
                  <c:v>1.6805415522351901</c:v>
                </c:pt>
                <c:pt idx="3036">
                  <c:v>1.6805473667837201</c:v>
                </c:pt>
                <c:pt idx="3043">
                  <c:v>1.68054612865012</c:v>
                </c:pt>
                <c:pt idx="3044">
                  <c:v>1.68056250467927</c:v>
                </c:pt>
                <c:pt idx="3052">
                  <c:v>1.68056395904738</c:v>
                </c:pt>
                <c:pt idx="3053">
                  <c:v>1.6805639590472401</c:v>
                </c:pt>
                <c:pt idx="3054">
                  <c:v>1.6805639590478001</c:v>
                </c:pt>
                <c:pt idx="3055">
                  <c:v>1.6805626090410499</c:v>
                </c:pt>
                <c:pt idx="3062">
                  <c:v>1.6805638140653301</c:v>
                </c:pt>
                <c:pt idx="3063">
                  <c:v>1.6805682237208399</c:v>
                </c:pt>
                <c:pt idx="3072">
                  <c:v>1.68056836867379</c:v>
                </c:pt>
                <c:pt idx="3073">
                  <c:v>1.68056836867323</c:v>
                </c:pt>
                <c:pt idx="3074">
                  <c:v>1.6805682051589499</c:v>
                </c:pt>
                <c:pt idx="3075">
                  <c:v>1.6805625583802</c:v>
                </c:pt>
                <c:pt idx="3076">
                  <c:v>1.68055211049239</c:v>
                </c:pt>
                <c:pt idx="3077">
                  <c:v>1.68056255838093</c:v>
                </c:pt>
                <c:pt idx="3078">
                  <c:v>1.6805682051584201</c:v>
                </c:pt>
                <c:pt idx="3085">
                  <c:v>1.6805683078388101</c:v>
                </c:pt>
                <c:pt idx="3086">
                  <c:v>1.68056913476611</c:v>
                </c:pt>
                <c:pt idx="3093">
                  <c:v>1.68056919561686</c:v>
                </c:pt>
                <c:pt idx="3094">
                  <c:v>1.6805691956164901</c:v>
                </c:pt>
                <c:pt idx="3095">
                  <c:v>1.68056919561636</c:v>
                </c:pt>
                <c:pt idx="3096">
                  <c:v>1.68056903128983</c:v>
                </c:pt>
                <c:pt idx="3097">
                  <c:v>1.6805633817755099</c:v>
                </c:pt>
                <c:pt idx="3098">
                  <c:v>1.6805529326803199</c:v>
                </c:pt>
                <c:pt idx="3099">
                  <c:v>1.6805633817739201</c:v>
                </c:pt>
                <c:pt idx="3100">
                  <c:v>1.6805690312911901</c:v>
                </c:pt>
                <c:pt idx="3107">
                  <c:v>1.6805693667505499</c:v>
                </c:pt>
                <c:pt idx="3108">
                  <c:v>1.6805792213292401</c:v>
                </c:pt>
                <c:pt idx="3116">
                  <c:v>1.68057839810302</c:v>
                </c:pt>
                <c:pt idx="3117">
                  <c:v>1.68057839810192</c:v>
                </c:pt>
                <c:pt idx="3118">
                  <c:v>1.68057839810245</c:v>
                </c:pt>
                <c:pt idx="3119">
                  <c:v>1.6805781455166899</c:v>
                </c:pt>
                <c:pt idx="3126">
                  <c:v>1.6805782037105199</c:v>
                </c:pt>
                <c:pt idx="3127">
                  <c:v>1.68057883396847</c:v>
                </c:pt>
                <c:pt idx="3133">
                  <c:v>1.6805790283987501</c:v>
                </c:pt>
                <c:pt idx="3134">
                  <c:v>1.6805790283992299</c:v>
                </c:pt>
                <c:pt idx="3135">
                  <c:v>1.68057902839822</c:v>
                </c:pt>
                <c:pt idx="3136">
                  <c:v>1.68057902839773</c:v>
                </c:pt>
                <c:pt idx="3137">
                  <c:v>1.6805786594813099</c:v>
                </c:pt>
                <c:pt idx="3144">
                  <c:v>1.6805751899352499</c:v>
                </c:pt>
                <c:pt idx="3145">
                  <c:v>1.68057345188827</c:v>
                </c:pt>
                <c:pt idx="3153">
                  <c:v>1.6805772926409399</c:v>
                </c:pt>
                <c:pt idx="3154">
                  <c:v>1.68057729264031</c:v>
                </c:pt>
                <c:pt idx="3155">
                  <c:v>1.68057729132268</c:v>
                </c:pt>
                <c:pt idx="3156">
                  <c:v>1.6805724549526699</c:v>
                </c:pt>
                <c:pt idx="3157">
                  <c:v>1.68057729132379</c:v>
                </c:pt>
                <c:pt idx="3164">
                  <c:v>1.6805772926412801</c:v>
                </c:pt>
                <c:pt idx="3173">
                  <c:v>1.68056863110071</c:v>
                </c:pt>
                <c:pt idx="3174">
                  <c:v>1.6805686311013699</c:v>
                </c:pt>
                <c:pt idx="3175">
                  <c:v>1.6805676312436499</c:v>
                </c:pt>
                <c:pt idx="3182">
                  <c:v>1.68057344266294</c:v>
                </c:pt>
                <c:pt idx="3183">
                  <c:v>1.68054056161326</c:v>
                </c:pt>
                <c:pt idx="3192">
                  <c:v>1.6805357502943199</c:v>
                </c:pt>
                <c:pt idx="3193">
                  <c:v>1.6805357502932301</c:v>
                </c:pt>
                <c:pt idx="3194">
                  <c:v>1.6805357502948099</c:v>
                </c:pt>
                <c:pt idx="3195">
                  <c:v>1.6805348952894099</c:v>
                </c:pt>
                <c:pt idx="3202">
                  <c:v>1.68053561853188</c:v>
                </c:pt>
                <c:pt idx="3203">
                  <c:v>1.6805361725621699</c:v>
                </c:pt>
                <c:pt idx="3210">
                  <c:v>1.68053630438187</c:v>
                </c:pt>
                <c:pt idx="3211">
                  <c:v>1.68053630438129</c:v>
                </c:pt>
                <c:pt idx="3212">
                  <c:v>1.6805363043808199</c:v>
                </c:pt>
                <c:pt idx="3213">
                  <c:v>1.6805359577363199</c:v>
                </c:pt>
                <c:pt idx="3220">
                  <c:v>1.6805362411855</c:v>
                </c:pt>
                <c:pt idx="3221">
                  <c:v>1.6805362477459</c:v>
                </c:pt>
                <c:pt idx="3228">
                  <c:v>1.6805363109660201</c:v>
                </c:pt>
                <c:pt idx="3229">
                  <c:v>1.6805363109665901</c:v>
                </c:pt>
                <c:pt idx="3230">
                  <c:v>1.6805363109660201</c:v>
                </c:pt>
                <c:pt idx="3231">
                  <c:v>1.68053612201992</c:v>
                </c:pt>
                <c:pt idx="3232">
                  <c:v>1.68053057952815</c:v>
                </c:pt>
                <c:pt idx="3233">
                  <c:v>1.6805204947660399</c:v>
                </c:pt>
                <c:pt idx="3234">
                  <c:v>1.6805305795285399</c:v>
                </c:pt>
                <c:pt idx="3235">
                  <c:v>1.6805361220200099</c:v>
                </c:pt>
                <c:pt idx="3242">
                  <c:v>1.6805363433320299</c:v>
                </c:pt>
                <c:pt idx="3243">
                  <c:v>1.6805377250011599</c:v>
                </c:pt>
                <c:pt idx="3251">
                  <c:v>1.6805376926479201</c:v>
                </c:pt>
                <c:pt idx="3252">
                  <c:v>1.680537692648</c:v>
                </c:pt>
                <c:pt idx="3253">
                  <c:v>1.68053769264746</c:v>
                </c:pt>
                <c:pt idx="3254">
                  <c:v>1.68053694818458</c:v>
                </c:pt>
                <c:pt idx="3261">
                  <c:v>1.6805307948036901</c:v>
                </c:pt>
                <c:pt idx="3262">
                  <c:v>1.6804901955756399</c:v>
                </c:pt>
                <c:pt idx="3270">
                  <c:v>1.6804970941180299</c:v>
                </c:pt>
                <c:pt idx="3271">
                  <c:v>1.68049709411801</c:v>
                </c:pt>
                <c:pt idx="3272">
                  <c:v>1.68049702595843</c:v>
                </c:pt>
                <c:pt idx="3273">
                  <c:v>1.68049192395832</c:v>
                </c:pt>
                <c:pt idx="3274">
                  <c:v>1.68049702595891</c:v>
                </c:pt>
                <c:pt idx="3281">
                  <c:v>1.68049711676258</c:v>
                </c:pt>
                <c:pt idx="3282">
                  <c:v>1.6804967102746899</c:v>
                </c:pt>
                <c:pt idx="3290">
                  <c:v>1.68049668761924</c:v>
                </c:pt>
                <c:pt idx="3291">
                  <c:v>1.68049668761923</c:v>
                </c:pt>
                <c:pt idx="3292">
                  <c:v>1.68049377779669</c:v>
                </c:pt>
                <c:pt idx="3299">
                  <c:v>1.6804966876181899</c:v>
                </c:pt>
                <c:pt idx="3300">
                  <c:v>1.6805037736469699</c:v>
                </c:pt>
                <c:pt idx="3308">
                  <c:v>1.68049926239132</c:v>
                </c:pt>
                <c:pt idx="3309">
                  <c:v>1.68049810609637</c:v>
                </c:pt>
                <c:pt idx="3316">
                  <c:v>1.6804998073984301</c:v>
                </c:pt>
                <c:pt idx="3317">
                  <c:v>1.6805079299835</c:v>
                </c:pt>
                <c:pt idx="3325">
                  <c:v>1.68050615707444</c:v>
                </c:pt>
                <c:pt idx="3326">
                  <c:v>1.68050615707492</c:v>
                </c:pt>
                <c:pt idx="3327">
                  <c:v>1.6805061570737201</c:v>
                </c:pt>
                <c:pt idx="3328">
                  <c:v>1.6805058300115501</c:v>
                </c:pt>
                <c:pt idx="3335">
                  <c:v>1.6805061570747499</c:v>
                </c:pt>
                <c:pt idx="3344">
                  <c:v>1.68050950289627</c:v>
                </c:pt>
                <c:pt idx="3345">
                  <c:v>1.6805095028972501</c:v>
                </c:pt>
                <c:pt idx="3346">
                  <c:v>1.6805094925386701</c:v>
                </c:pt>
                <c:pt idx="3347">
                  <c:v>1.6805048656233099</c:v>
                </c:pt>
                <c:pt idx="3348">
                  <c:v>1.6805094925376001</c:v>
                </c:pt>
                <c:pt idx="3355">
                  <c:v>1.6805095028972099</c:v>
                </c:pt>
                <c:pt idx="3363">
                  <c:v>1.68050897895699</c:v>
                </c:pt>
                <c:pt idx="3364">
                  <c:v>1.6805089789563501</c:v>
                </c:pt>
                <c:pt idx="3365">
                  <c:v>1.6805089789547401</c:v>
                </c:pt>
                <c:pt idx="3366">
                  <c:v>1.6805088686240801</c:v>
                </c:pt>
                <c:pt idx="3367">
                  <c:v>1.6805038514869699</c:v>
                </c:pt>
                <c:pt idx="3368">
                  <c:v>1.68050886862307</c:v>
                </c:pt>
                <c:pt idx="3375">
                  <c:v>1.6805089789559</c:v>
                </c:pt>
                <c:pt idx="3384">
                  <c:v>1.68050897895674</c:v>
                </c:pt>
                <c:pt idx="3385">
                  <c:v>1.68050897895677</c:v>
                </c:pt>
                <c:pt idx="3386">
                  <c:v>1.6805059353296601</c:v>
                </c:pt>
                <c:pt idx="3393">
                  <c:v>1.6805095013168101</c:v>
                </c:pt>
                <c:pt idx="3394">
                  <c:v>1.6805144716635501</c:v>
                </c:pt>
                <c:pt idx="3402">
                  <c:v>1.6805139492138199</c:v>
                </c:pt>
                <c:pt idx="3403">
                  <c:v>1.6805139492119101</c:v>
                </c:pt>
                <c:pt idx="3404">
                  <c:v>1.6805133218844399</c:v>
                </c:pt>
                <c:pt idx="3411">
                  <c:v>1.6805148067887701</c:v>
                </c:pt>
                <c:pt idx="3412">
                  <c:v>1.68051781968322</c:v>
                </c:pt>
                <c:pt idx="3420">
                  <c:v>1.6805166680868</c:v>
                </c:pt>
                <c:pt idx="3421">
                  <c:v>1.68051666808593</c:v>
                </c:pt>
                <c:pt idx="3422">
                  <c:v>1.6805166680857899</c:v>
                </c:pt>
                <c:pt idx="3423">
                  <c:v>1.68051631011618</c:v>
                </c:pt>
                <c:pt idx="3430">
                  <c:v>1.68051666808795</c:v>
                </c:pt>
                <c:pt idx="3439">
                  <c:v>1.6805217965805399</c:v>
                </c:pt>
                <c:pt idx="3440">
                  <c:v>1.68052179657934</c:v>
                </c:pt>
                <c:pt idx="3441">
                  <c:v>1.68051978285417</c:v>
                </c:pt>
                <c:pt idx="3448">
                  <c:v>1.6805219243095699</c:v>
                </c:pt>
                <c:pt idx="3449">
                  <c:v>1.6805206232827701</c:v>
                </c:pt>
                <c:pt idx="3457">
                  <c:v>1.6805204945496499</c:v>
                </c:pt>
                <c:pt idx="3458">
                  <c:v>1.68051989312813</c:v>
                </c:pt>
                <c:pt idx="3465">
                  <c:v>1.6805203699369999</c:v>
                </c:pt>
                <c:pt idx="3466">
                  <c:v>1.6805217644986601</c:v>
                </c:pt>
                <c:pt idx="3473">
                  <c:v>1.68052188922145</c:v>
                </c:pt>
                <c:pt idx="3474">
                  <c:v>1.68052188921999</c:v>
                </c:pt>
                <c:pt idx="3475">
                  <c:v>1.68052188922198</c:v>
                </c:pt>
                <c:pt idx="3476">
                  <c:v>1.68052156024849</c:v>
                </c:pt>
                <c:pt idx="3483">
                  <c:v>1.6805221409836799</c:v>
                </c:pt>
                <c:pt idx="3484">
                  <c:v>1.6805240478919801</c:v>
                </c:pt>
                <c:pt idx="3492">
                  <c:v>1.68052379616162</c:v>
                </c:pt>
                <c:pt idx="3493">
                  <c:v>1.6805237961628401</c:v>
                </c:pt>
                <c:pt idx="3494">
                  <c:v>1.6805218772513699</c:v>
                </c:pt>
                <c:pt idx="3501">
                  <c:v>1.68052387791564</c:v>
                </c:pt>
                <c:pt idx="3502">
                  <c:v>1.6805339155562999</c:v>
                </c:pt>
                <c:pt idx="3510">
                  <c:v>1.6805326241054499</c:v>
                </c:pt>
                <c:pt idx="3511">
                  <c:v>1.68053262410481</c:v>
                </c:pt>
                <c:pt idx="3512">
                  <c:v>1.6805313510825399</c:v>
                </c:pt>
                <c:pt idx="3519">
                  <c:v>1.6805326241051901</c:v>
                </c:pt>
                <c:pt idx="3520">
                  <c:v>1.6805293592217401</c:v>
                </c:pt>
                <c:pt idx="3528">
                  <c:v>1.6805272392242201</c:v>
                </c:pt>
                <c:pt idx="3529">
                  <c:v>1.6805267932921699</c:v>
                </c:pt>
                <c:pt idx="3536">
                  <c:v>1.6805232350595201</c:v>
                </c:pt>
                <c:pt idx="3537">
                  <c:v>1.6805787097493301</c:v>
                </c:pt>
                <c:pt idx="3546">
                  <c:v>1.6805783869483999</c:v>
                </c:pt>
                <c:pt idx="3547">
                  <c:v>1.6805783869473701</c:v>
                </c:pt>
                <c:pt idx="3548">
                  <c:v>1.6805783869484101</c:v>
                </c:pt>
                <c:pt idx="3549">
                  <c:v>1.6805779732138999</c:v>
                </c:pt>
                <c:pt idx="3556">
                  <c:v>1.6805786755957099</c:v>
                </c:pt>
                <c:pt idx="3557">
                  <c:v>1.6805788364543</c:v>
                </c:pt>
                <c:pt idx="3565">
                  <c:v>1.6805785475808399</c:v>
                </c:pt>
                <c:pt idx="3566">
                  <c:v>1.6805785475800801</c:v>
                </c:pt>
                <c:pt idx="3567">
                  <c:v>1.6805772259162</c:v>
                </c:pt>
                <c:pt idx="3574">
                  <c:v>1.68058050281951</c:v>
                </c:pt>
                <c:pt idx="3575">
                  <c:v>1.68057137606791</c:v>
                </c:pt>
                <c:pt idx="3583">
                  <c:v>1.6805687230986801</c:v>
                </c:pt>
                <c:pt idx="3584">
                  <c:v>1.6805684571908599</c:v>
                </c:pt>
                <c:pt idx="3591">
                  <c:v>1.68056879484202</c:v>
                </c:pt>
                <c:pt idx="3592">
                  <c:v>1.68056878012031</c:v>
                </c:pt>
                <c:pt idx="3601">
                  <c:v>1.6805687083835601</c:v>
                </c:pt>
                <c:pt idx="3602">
                  <c:v>1.68056870838309</c:v>
                </c:pt>
                <c:pt idx="3603">
                  <c:v>1.6805687083847001</c:v>
                </c:pt>
                <c:pt idx="3604">
                  <c:v>1.68056761474442</c:v>
                </c:pt>
                <c:pt idx="3611">
                  <c:v>1.6805687927881601</c:v>
                </c:pt>
                <c:pt idx="3612">
                  <c:v>1.68056982769983</c:v>
                </c:pt>
                <c:pt idx="3621">
                  <c:v>1.6805697433705999</c:v>
                </c:pt>
                <c:pt idx="3622">
                  <c:v>1.68056974336975</c:v>
                </c:pt>
                <c:pt idx="3623">
                  <c:v>1.6805697433696301</c:v>
                </c:pt>
                <c:pt idx="3624">
                  <c:v>1.68056850751316</c:v>
                </c:pt>
                <c:pt idx="3631">
                  <c:v>1.68056957989476</c:v>
                </c:pt>
                <c:pt idx="3632">
                  <c:v>1.6805713498033099</c:v>
                </c:pt>
                <c:pt idx="3639">
                  <c:v>1.68057151334843</c:v>
                </c:pt>
                <c:pt idx="3640">
                  <c:v>1.6805715133486201</c:v>
                </c:pt>
                <c:pt idx="3641">
                  <c:v>1.6805715133485899</c:v>
                </c:pt>
                <c:pt idx="3642">
                  <c:v>1.68057132606687</c:v>
                </c:pt>
                <c:pt idx="3643">
                  <c:v>1.68056635466011</c:v>
                </c:pt>
                <c:pt idx="3644">
                  <c:v>1.6805574217336099</c:v>
                </c:pt>
                <c:pt idx="3645">
                  <c:v>1.6805663546601</c:v>
                </c:pt>
                <c:pt idx="3646">
                  <c:v>1.68057132606822</c:v>
                </c:pt>
                <c:pt idx="3653">
                  <c:v>1.680571513349</c:v>
                </c:pt>
                <c:pt idx="3660">
                  <c:v>1.6805706494454999</c:v>
                </c:pt>
                <c:pt idx="3661">
                  <c:v>1.68057064944598</c:v>
                </c:pt>
                <c:pt idx="3662">
                  <c:v>1.6805706494458901</c:v>
                </c:pt>
                <c:pt idx="3663">
                  <c:v>1.6805706494463599</c:v>
                </c:pt>
                <c:pt idx="3664">
                  <c:v>1.6805706494464501</c:v>
                </c:pt>
                <c:pt idx="3665">
                  <c:v>1.68057064944597</c:v>
                </c:pt>
                <c:pt idx="3666">
                  <c:v>1.68057064944483</c:v>
                </c:pt>
                <c:pt idx="3667">
                  <c:v>1.68057064944483</c:v>
                </c:pt>
                <c:pt idx="3668">
                  <c:v>1.6805743279882399</c:v>
                </c:pt>
                <c:pt idx="3669">
                  <c:v>1.68057331800247</c:v>
                </c:pt>
                <c:pt idx="3670">
                  <c:v>1.6805743279891601</c:v>
                </c:pt>
                <c:pt idx="3671">
                  <c:v>1.68057331800249</c:v>
                </c:pt>
                <c:pt idx="3672">
                  <c:v>1.6805743279886001</c:v>
                </c:pt>
                <c:pt idx="3673">
                  <c:v>1.6805733180014299</c:v>
                </c:pt>
                <c:pt idx="3674">
                  <c:v>1.6805743279885901</c:v>
                </c:pt>
                <c:pt idx="3675">
                  <c:v>1.68057331800249</c:v>
                </c:pt>
                <c:pt idx="3676">
                  <c:v>1.68057432798927</c:v>
                </c:pt>
                <c:pt idx="3677">
                  <c:v>1.68057331800133</c:v>
                </c:pt>
                <c:pt idx="3678">
                  <c:v>1.6805743279897301</c:v>
                </c:pt>
                <c:pt idx="3679">
                  <c:v>1.6805733180004301</c:v>
                </c:pt>
                <c:pt idx="3680">
                  <c:v>1.6805743279886101</c:v>
                </c:pt>
                <c:pt idx="3681">
                  <c:v>1.6805733180021201</c:v>
                </c:pt>
                <c:pt idx="3688">
                  <c:v>1.68057064944541</c:v>
                </c:pt>
                <c:pt idx="3693">
                  <c:v>1.6805724408335601</c:v>
                </c:pt>
                <c:pt idx="3694">
                  <c:v>1.68057244083253</c:v>
                </c:pt>
                <c:pt idx="3695">
                  <c:v>1.68057155195856</c:v>
                </c:pt>
                <c:pt idx="3702">
                  <c:v>1.6805721909726401</c:v>
                </c:pt>
                <c:pt idx="3703">
                  <c:v>1.6805720975210601</c:v>
                </c:pt>
                <c:pt idx="3709">
                  <c:v>1.6805723475197301</c:v>
                </c:pt>
                <c:pt idx="3710">
                  <c:v>1.6805723475201799</c:v>
                </c:pt>
                <c:pt idx="3711">
                  <c:v>1.68057234751983</c:v>
                </c:pt>
                <c:pt idx="3712">
                  <c:v>1.6805723475202701</c:v>
                </c:pt>
                <c:pt idx="3713">
                  <c:v>1.68057224351958</c:v>
                </c:pt>
                <c:pt idx="3714">
                  <c:v>1.6805725604106301</c:v>
                </c:pt>
                <c:pt idx="3715">
                  <c:v>1.68057361133287</c:v>
                </c:pt>
                <c:pt idx="3716">
                  <c:v>1.6805725604091999</c:v>
                </c:pt>
                <c:pt idx="3717">
                  <c:v>1.68057224352066</c:v>
                </c:pt>
                <c:pt idx="3724">
                  <c:v>1.68057234752152</c:v>
                </c:pt>
                <c:pt idx="3729">
                  <c:v>1.6805710079201199</c:v>
                </c:pt>
                <c:pt idx="3730">
                  <c:v>1.6805710079184699</c:v>
                </c:pt>
                <c:pt idx="3731">
                  <c:v>1.68057100791896</c:v>
                </c:pt>
                <c:pt idx="3732">
                  <c:v>1.68057044004708</c:v>
                </c:pt>
                <c:pt idx="3739">
                  <c:v>1.6805711977982101</c:v>
                </c:pt>
                <c:pt idx="3740">
                  <c:v>1.68057273331584</c:v>
                </c:pt>
                <c:pt idx="3748">
                  <c:v>1.68057254318306</c:v>
                </c:pt>
                <c:pt idx="3749">
                  <c:v>1.6805725431840099</c:v>
                </c:pt>
                <c:pt idx="3750">
                  <c:v>1.6805715198595199</c:v>
                </c:pt>
                <c:pt idx="3757">
                  <c:v>1.68057262917785</c:v>
                </c:pt>
                <c:pt idx="3758">
                  <c:v>1.6805785175872601</c:v>
                </c:pt>
                <c:pt idx="3767">
                  <c:v>1.6805792820490799</c:v>
                </c:pt>
                <c:pt idx="3768">
                  <c:v>1.68057928205005</c:v>
                </c:pt>
                <c:pt idx="3769">
                  <c:v>1.6805792820502601</c:v>
                </c:pt>
                <c:pt idx="3770">
                  <c:v>1.68057894108227</c:v>
                </c:pt>
                <c:pt idx="3777">
                  <c:v>1.6805792820510801</c:v>
                </c:pt>
                <c:pt idx="3786">
                  <c:v>1.6805792558235699</c:v>
                </c:pt>
                <c:pt idx="3787">
                  <c:v>1.6805792558239701</c:v>
                </c:pt>
                <c:pt idx="3788">
                  <c:v>1.6805769544323399</c:v>
                </c:pt>
                <c:pt idx="3795">
                  <c:v>1.6805795173959499</c:v>
                </c:pt>
                <c:pt idx="3796">
                  <c:v>1.6805799321530901</c:v>
                </c:pt>
                <c:pt idx="3803">
                  <c:v>1.68057959922796</c:v>
                </c:pt>
                <c:pt idx="3804">
                  <c:v>1.6805795992296999</c:v>
                </c:pt>
                <c:pt idx="3805">
                  <c:v>1.6805795992296499</c:v>
                </c:pt>
                <c:pt idx="3806">
                  <c:v>1.68057936322212</c:v>
                </c:pt>
                <c:pt idx="3807">
                  <c:v>1.68057817897258</c:v>
                </c:pt>
                <c:pt idx="3808">
                  <c:v>1.6805765681045799</c:v>
                </c:pt>
                <c:pt idx="3809">
                  <c:v>1.6805749920659101</c:v>
                </c:pt>
                <c:pt idx="3810">
                  <c:v>1.6805765681051901</c:v>
                </c:pt>
                <c:pt idx="3811">
                  <c:v>1.6805781789733401</c:v>
                </c:pt>
                <c:pt idx="3812">
                  <c:v>1.68057936322212</c:v>
                </c:pt>
                <c:pt idx="3819">
                  <c:v>1.6805767806723499</c:v>
                </c:pt>
                <c:pt idx="3820">
                  <c:v>1.6805800590779501</c:v>
                </c:pt>
                <c:pt idx="3827">
                  <c:v>1.68058288155264</c:v>
                </c:pt>
                <c:pt idx="3828">
                  <c:v>1.68058288155349</c:v>
                </c:pt>
                <c:pt idx="3829">
                  <c:v>1.6805828815538</c:v>
                </c:pt>
                <c:pt idx="3830">
                  <c:v>1.68058288155266</c:v>
                </c:pt>
                <c:pt idx="3831">
                  <c:v>1.68058282003298</c:v>
                </c:pt>
                <c:pt idx="3832">
                  <c:v>1.6805831361175001</c:v>
                </c:pt>
                <c:pt idx="3833">
                  <c:v>1.6805842443612899</c:v>
                </c:pt>
                <c:pt idx="3834">
                  <c:v>1.68058579342329</c:v>
                </c:pt>
                <c:pt idx="3835">
                  <c:v>1.6805842443613399</c:v>
                </c:pt>
                <c:pt idx="3836">
                  <c:v>1.6805831361177499</c:v>
                </c:pt>
                <c:pt idx="3837">
                  <c:v>1.6805828200344</c:v>
                </c:pt>
                <c:pt idx="3844">
                  <c:v>1.6805828815537101</c:v>
                </c:pt>
                <c:pt idx="3853">
                  <c:v>1.6805762019919399</c:v>
                </c:pt>
                <c:pt idx="3854">
                  <c:v>1.6805740111629599</c:v>
                </c:pt>
                <c:pt idx="3861">
                  <c:v>1.6805761520878899</c:v>
                </c:pt>
                <c:pt idx="3862">
                  <c:v>1.68057066686365</c:v>
                </c:pt>
                <c:pt idx="3869">
                  <c:v>1.68057232506138</c:v>
                </c:pt>
                <c:pt idx="3870">
                  <c:v>1.6805723250610201</c:v>
                </c:pt>
                <c:pt idx="3871">
                  <c:v>1.68057232506027</c:v>
                </c:pt>
                <c:pt idx="3872">
                  <c:v>1.6805723107588</c:v>
                </c:pt>
                <c:pt idx="3873">
                  <c:v>1.6805682374376201</c:v>
                </c:pt>
                <c:pt idx="3874">
                  <c:v>1.68057231075929</c:v>
                </c:pt>
                <c:pt idx="3881">
                  <c:v>1.68057233491602</c:v>
                </c:pt>
                <c:pt idx="3882">
                  <c:v>1.6805750434990201</c:v>
                </c:pt>
                <c:pt idx="3890">
                  <c:v>1.68057503372678</c:v>
                </c:pt>
                <c:pt idx="3891">
                  <c:v>1.6805750337251699</c:v>
                </c:pt>
                <c:pt idx="3892">
                  <c:v>1.6805749908166201</c:v>
                </c:pt>
                <c:pt idx="3893">
                  <c:v>1.6805707705513999</c:v>
                </c:pt>
                <c:pt idx="3894">
                  <c:v>1.68057499081759</c:v>
                </c:pt>
                <c:pt idx="3901">
                  <c:v>1.6805732454592399</c:v>
                </c:pt>
                <c:pt idx="3902">
                  <c:v>1.6805831561309501</c:v>
                </c:pt>
                <c:pt idx="3911">
                  <c:v>1.68058494123915</c:v>
                </c:pt>
                <c:pt idx="3912">
                  <c:v>1.6805849412396201</c:v>
                </c:pt>
                <c:pt idx="3913">
                  <c:v>1.68058494123914</c:v>
                </c:pt>
                <c:pt idx="3914">
                  <c:v>1.68058402622147</c:v>
                </c:pt>
                <c:pt idx="3921">
                  <c:v>1.68058526531493</c:v>
                </c:pt>
                <c:pt idx="3922">
                  <c:v>1.6805838731718299</c:v>
                </c:pt>
                <c:pt idx="3930">
                  <c:v>1.6805835489327401</c:v>
                </c:pt>
                <c:pt idx="3931">
                  <c:v>1.68058354893475</c:v>
                </c:pt>
                <c:pt idx="3932">
                  <c:v>1.6805823332176</c:v>
                </c:pt>
                <c:pt idx="3939">
                  <c:v>1.68058343895875</c:v>
                </c:pt>
                <c:pt idx="3940">
                  <c:v>1.6805841219761199</c:v>
                </c:pt>
                <c:pt idx="3947">
                  <c:v>1.68058423218801</c:v>
                </c:pt>
                <c:pt idx="3948">
                  <c:v>1.6805842321872499</c:v>
                </c:pt>
                <c:pt idx="3949">
                  <c:v>1.68058423218852</c:v>
                </c:pt>
                <c:pt idx="3950">
                  <c:v>1.6805841316369801</c:v>
                </c:pt>
                <c:pt idx="3951">
                  <c:v>1.68058315671056</c:v>
                </c:pt>
                <c:pt idx="3952">
                  <c:v>1.68058171656876</c:v>
                </c:pt>
                <c:pt idx="3953">
                  <c:v>1.6805831567090299</c:v>
                </c:pt>
                <c:pt idx="3954">
                  <c:v>1.68058413163814</c:v>
                </c:pt>
                <c:pt idx="3961">
                  <c:v>1.68058429167754</c:v>
                </c:pt>
                <c:pt idx="3962">
                  <c:v>1.6805838289105</c:v>
                </c:pt>
                <c:pt idx="3970">
                  <c:v>1.68058376940987</c:v>
                </c:pt>
                <c:pt idx="3971">
                  <c:v>1.6805808995336999</c:v>
                </c:pt>
                <c:pt idx="3978">
                  <c:v>1.6805838062743299</c:v>
                </c:pt>
                <c:pt idx="3979">
                  <c:v>1.6805846630905601</c:v>
                </c:pt>
                <c:pt idx="3986">
                  <c:v>1.6805846350286999</c:v>
                </c:pt>
                <c:pt idx="3987">
                  <c:v>1.6805846350292799</c:v>
                </c:pt>
                <c:pt idx="3988">
                  <c:v>1.6805846350286899</c:v>
                </c:pt>
                <c:pt idx="3989">
                  <c:v>1.6805843787857599</c:v>
                </c:pt>
                <c:pt idx="3996">
                  <c:v>1.6805846350287099</c:v>
                </c:pt>
                <c:pt idx="4005">
                  <c:v>1.6805850337196599</c:v>
                </c:pt>
                <c:pt idx="4006">
                  <c:v>1.6805850337195201</c:v>
                </c:pt>
                <c:pt idx="4007">
                  <c:v>1.6805850337200301</c:v>
                </c:pt>
                <c:pt idx="4008">
                  <c:v>1.6805848286666201</c:v>
                </c:pt>
                <c:pt idx="4015">
                  <c:v>1.68058513311206</c:v>
                </c:pt>
                <c:pt idx="4016">
                  <c:v>1.67756137449999</c:v>
                </c:pt>
                <c:pt idx="4024">
                  <c:v>1.6775612762674099</c:v>
                </c:pt>
                <c:pt idx="4025">
                  <c:v>1.6775612762671901</c:v>
                </c:pt>
                <c:pt idx="4026">
                  <c:v>1.6775602816684301</c:v>
                </c:pt>
                <c:pt idx="4033">
                  <c:v>1.6775608588965001</c:v>
                </c:pt>
                <c:pt idx="4034">
                  <c:v>1.6775606465203201</c:v>
                </c:pt>
                <c:pt idx="4040">
                  <c:v>1.67756106393649</c:v>
                </c:pt>
                <c:pt idx="4041">
                  <c:v>1.67756106393593</c:v>
                </c:pt>
                <c:pt idx="4042">
                  <c:v>1.6775610639360199</c:v>
                </c:pt>
                <c:pt idx="4043">
                  <c:v>1.67756106393648</c:v>
                </c:pt>
                <c:pt idx="4044">
                  <c:v>1.67756090426413</c:v>
                </c:pt>
                <c:pt idx="4045">
                  <c:v>1.6775597965196301</c:v>
                </c:pt>
                <c:pt idx="4046">
                  <c:v>1.6775582278903101</c:v>
                </c:pt>
                <c:pt idx="4047">
                  <c:v>1.6775566752520299</c:v>
                </c:pt>
                <c:pt idx="4048">
                  <c:v>1.6775582278902299</c:v>
                </c:pt>
                <c:pt idx="4049">
                  <c:v>1.67755979651964</c:v>
                </c:pt>
                <c:pt idx="4050">
                  <c:v>1.6775609042636901</c:v>
                </c:pt>
                <c:pt idx="4057">
                  <c:v>1.67756106393649</c:v>
                </c:pt>
                <c:pt idx="4062">
                  <c:v>1.6775624225216501</c:v>
                </c:pt>
                <c:pt idx="4063">
                  <c:v>1.67756242252062</c:v>
                </c:pt>
                <c:pt idx="4064">
                  <c:v>1.6775624225193899</c:v>
                </c:pt>
                <c:pt idx="4065">
                  <c:v>1.6775621793175599</c:v>
                </c:pt>
                <c:pt idx="4072">
                  <c:v>1.6775311241684701</c:v>
                </c:pt>
                <c:pt idx="4073">
                  <c:v>1.6777090946236199</c:v>
                </c:pt>
                <c:pt idx="4083">
                  <c:v>1.67774046163641</c:v>
                </c:pt>
                <c:pt idx="4084">
                  <c:v>1.67774046163584</c:v>
                </c:pt>
                <c:pt idx="4085">
                  <c:v>1.67774015095864</c:v>
                </c:pt>
                <c:pt idx="4092">
                  <c:v>1.6777403575626899</c:v>
                </c:pt>
                <c:pt idx="4093">
                  <c:v>1.6777398605309899</c:v>
                </c:pt>
                <c:pt idx="4099">
                  <c:v>1.6777399646011</c:v>
                </c:pt>
                <c:pt idx="4100">
                  <c:v>1.6777399646011699</c:v>
                </c:pt>
                <c:pt idx="4101">
                  <c:v>1.67773996460167</c:v>
                </c:pt>
                <c:pt idx="4102">
                  <c:v>1.67773996459997</c:v>
                </c:pt>
                <c:pt idx="4103">
                  <c:v>1.6777398860431101</c:v>
                </c:pt>
                <c:pt idx="4104">
                  <c:v>1.6777388811307301</c:v>
                </c:pt>
                <c:pt idx="4105">
                  <c:v>1.6777373538004701</c:v>
                </c:pt>
                <c:pt idx="4106">
                  <c:v>1.6777357818243499</c:v>
                </c:pt>
                <c:pt idx="4107">
                  <c:v>1.6777373537997899</c:v>
                </c:pt>
                <c:pt idx="4108">
                  <c:v>1.6777388811307301</c:v>
                </c:pt>
                <c:pt idx="4109">
                  <c:v>1.67773988604265</c:v>
                </c:pt>
                <c:pt idx="4116">
                  <c:v>1.6777399646011699</c:v>
                </c:pt>
                <c:pt idx="4121">
                  <c:v>1.67773839255391</c:v>
                </c:pt>
                <c:pt idx="4122">
                  <c:v>1.6777383925532099</c:v>
                </c:pt>
                <c:pt idx="4123">
                  <c:v>1.6777383925529401</c:v>
                </c:pt>
                <c:pt idx="4124">
                  <c:v>1.6777380430295601</c:v>
                </c:pt>
                <c:pt idx="4131">
                  <c:v>1.6777387382778199</c:v>
                </c:pt>
                <c:pt idx="4132">
                  <c:v>1.6777456499244301</c:v>
                </c:pt>
                <c:pt idx="4140">
                  <c:v>1.6777453040358301</c:v>
                </c:pt>
                <c:pt idx="4141">
                  <c:v>1.6777453040346899</c:v>
                </c:pt>
                <c:pt idx="4142">
                  <c:v>1.6777421619269299</c:v>
                </c:pt>
                <c:pt idx="4149">
                  <c:v>1.6777488182015501</c:v>
                </c:pt>
                <c:pt idx="4150">
                  <c:v>1.67774478265533</c:v>
                </c:pt>
                <c:pt idx="4159">
                  <c:v>1.67774126829236</c:v>
                </c:pt>
                <c:pt idx="4160">
                  <c:v>1.67774126829357</c:v>
                </c:pt>
                <c:pt idx="4161">
                  <c:v>1.67774126829291</c:v>
                </c:pt>
                <c:pt idx="4162">
                  <c:v>1.67774055718488</c:v>
                </c:pt>
                <c:pt idx="4169">
                  <c:v>1.6777405065625699</c:v>
                </c:pt>
                <c:pt idx="4170">
                  <c:v>1.67774036187055</c:v>
                </c:pt>
                <c:pt idx="4178">
                  <c:v>1.67774132832589</c:v>
                </c:pt>
                <c:pt idx="4179">
                  <c:v>1.6777413283275</c:v>
                </c:pt>
                <c:pt idx="4180">
                  <c:v>1.67774132832589</c:v>
                </c:pt>
                <c:pt idx="4181">
                  <c:v>1.6777410518807501</c:v>
                </c:pt>
                <c:pt idx="4188">
                  <c:v>1.6777412797075999</c:v>
                </c:pt>
                <c:pt idx="4189">
                  <c:v>1.67774560004164</c:v>
                </c:pt>
                <c:pt idx="4198">
                  <c:v>1.67774432028833</c:v>
                </c:pt>
                <c:pt idx="4199">
                  <c:v>1.6777439950206501</c:v>
                </c:pt>
                <c:pt idx="4206">
                  <c:v>1.67774452439004</c:v>
                </c:pt>
                <c:pt idx="4207">
                  <c:v>1.67774502301242</c:v>
                </c:pt>
                <c:pt idx="4215">
                  <c:v>1.67774481878441</c:v>
                </c:pt>
                <c:pt idx="4216">
                  <c:v>1.67774481878375</c:v>
                </c:pt>
                <c:pt idx="4217">
                  <c:v>1.6777422903983601</c:v>
                </c:pt>
                <c:pt idx="4224">
                  <c:v>1.6777444123395699</c:v>
                </c:pt>
                <c:pt idx="4225">
                  <c:v>1.6777429502729699</c:v>
                </c:pt>
                <c:pt idx="4232">
                  <c:v>1.6777433575205101</c:v>
                </c:pt>
                <c:pt idx="4233">
                  <c:v>1.6777433575226599</c:v>
                </c:pt>
                <c:pt idx="4234">
                  <c:v>1.6777433575226599</c:v>
                </c:pt>
                <c:pt idx="4235">
                  <c:v>1.6777431350191201</c:v>
                </c:pt>
                <c:pt idx="4242">
                  <c:v>1.6777433575232501</c:v>
                </c:pt>
                <c:pt idx="4251">
                  <c:v>1.6777416805224401</c:v>
                </c:pt>
                <c:pt idx="4252">
                  <c:v>1.6777411435278899</c:v>
                </c:pt>
                <c:pt idx="4259">
                  <c:v>1.67774252566146</c:v>
                </c:pt>
                <c:pt idx="4260">
                  <c:v>1.67774401962078</c:v>
                </c:pt>
                <c:pt idx="4269">
                  <c:v>1.6777431735799999</c:v>
                </c:pt>
                <c:pt idx="4270">
                  <c:v>1.67774130660325</c:v>
                </c:pt>
                <c:pt idx="4277">
                  <c:v>1.6777426039044201</c:v>
                </c:pt>
                <c:pt idx="4278">
                  <c:v>1.6777439236582401</c:v>
                </c:pt>
                <c:pt idx="4285">
                  <c:v>1.67774449381769</c:v>
                </c:pt>
                <c:pt idx="4286">
                  <c:v>1.6777444938182799</c:v>
                </c:pt>
                <c:pt idx="4287">
                  <c:v>1.67774449381657</c:v>
                </c:pt>
                <c:pt idx="4288">
                  <c:v>1.67774442808003</c:v>
                </c:pt>
                <c:pt idx="4289">
                  <c:v>1.67774025632576</c:v>
                </c:pt>
                <c:pt idx="4290">
                  <c:v>1.67774442807835</c:v>
                </c:pt>
                <c:pt idx="4297">
                  <c:v>1.6777454676021899</c:v>
                </c:pt>
                <c:pt idx="4298">
                  <c:v>1.67774564139007</c:v>
                </c:pt>
                <c:pt idx="4307">
                  <c:v>1.6777423609519599</c:v>
                </c:pt>
                <c:pt idx="4308">
                  <c:v>1.6777421209394101</c:v>
                </c:pt>
                <c:pt idx="4315">
                  <c:v>1.67774824600266</c:v>
                </c:pt>
                <c:pt idx="4316">
                  <c:v>1.67792300098689</c:v>
                </c:pt>
                <c:pt idx="4325">
                  <c:v>1.67791615139397</c:v>
                </c:pt>
                <c:pt idx="4326">
                  <c:v>1.6779161513955601</c:v>
                </c:pt>
                <c:pt idx="4327">
                  <c:v>1.6779161513948899</c:v>
                </c:pt>
                <c:pt idx="4328">
                  <c:v>1.6779159866103299</c:v>
                </c:pt>
                <c:pt idx="4329">
                  <c:v>1.6779115833014899</c:v>
                </c:pt>
                <c:pt idx="4330">
                  <c:v>1.67790365903647</c:v>
                </c:pt>
                <c:pt idx="4331">
                  <c:v>1.67791158330138</c:v>
                </c:pt>
                <c:pt idx="4332">
                  <c:v>1.6779159866097999</c:v>
                </c:pt>
                <c:pt idx="4339">
                  <c:v>1.6779161511601299</c:v>
                </c:pt>
                <c:pt idx="4340">
                  <c:v>1.67791607203386</c:v>
                </c:pt>
                <c:pt idx="4348">
                  <c:v>1.6779160722579101</c:v>
                </c:pt>
                <c:pt idx="4349">
                  <c:v>1.6779160722563999</c:v>
                </c:pt>
                <c:pt idx="4350">
                  <c:v>1.6779143143492401</c:v>
                </c:pt>
                <c:pt idx="4357">
                  <c:v>1.6779192099410001</c:v>
                </c:pt>
                <c:pt idx="4358">
                  <c:v>1.6779249080891601</c:v>
                </c:pt>
                <c:pt idx="4367">
                  <c:v>1.6779217686572201</c:v>
                </c:pt>
                <c:pt idx="4368">
                  <c:v>1.6779211299425401</c:v>
                </c:pt>
                <c:pt idx="4375">
                  <c:v>1.67791985038181</c:v>
                </c:pt>
                <c:pt idx="4376">
                  <c:v>1.67792131356128</c:v>
                </c:pt>
                <c:pt idx="4385">
                  <c:v>1.67792323277309</c:v>
                </c:pt>
                <c:pt idx="4386">
                  <c:v>1.67792323277366</c:v>
                </c:pt>
                <c:pt idx="4387">
                  <c:v>1.6779232327733999</c:v>
                </c:pt>
                <c:pt idx="4388">
                  <c:v>1.6779230314237199</c:v>
                </c:pt>
                <c:pt idx="4395">
                  <c:v>1.67792323277299</c:v>
                </c:pt>
                <c:pt idx="4404">
                  <c:v>1.67792111762246</c:v>
                </c:pt>
                <c:pt idx="4405">
                  <c:v>1.67792069798461</c:v>
                </c:pt>
                <c:pt idx="4412">
                  <c:v>1.677921061213</c:v>
                </c:pt>
                <c:pt idx="4413">
                  <c:v>1.6779208763379001</c:v>
                </c:pt>
                <c:pt idx="4420">
                  <c:v>1.6779209327637701</c:v>
                </c:pt>
                <c:pt idx="4421">
                  <c:v>1.6779209327643501</c:v>
                </c:pt>
                <c:pt idx="4422">
                  <c:v>1.67792093276418</c:v>
                </c:pt>
                <c:pt idx="4423">
                  <c:v>1.6779207887854299</c:v>
                </c:pt>
                <c:pt idx="4424">
                  <c:v>1.6779164491791301</c:v>
                </c:pt>
                <c:pt idx="4425">
                  <c:v>1.6779085532775999</c:v>
                </c:pt>
                <c:pt idx="4426">
                  <c:v>1.67791644917922</c:v>
                </c:pt>
                <c:pt idx="4427">
                  <c:v>1.6779207887874199</c:v>
                </c:pt>
                <c:pt idx="4434">
                  <c:v>1.6779209327643301</c:v>
                </c:pt>
                <c:pt idx="4442">
                  <c:v>1.6779239848182199</c:v>
                </c:pt>
                <c:pt idx="4443">
                  <c:v>1.6779239848185801</c:v>
                </c:pt>
                <c:pt idx="4444">
                  <c:v>1.6779239848179901</c:v>
                </c:pt>
                <c:pt idx="4445">
                  <c:v>1.6779237182840101</c:v>
                </c:pt>
                <c:pt idx="4452">
                  <c:v>1.6779239277275899</c:v>
                </c:pt>
                <c:pt idx="4453">
                  <c:v>1.67792445750648</c:v>
                </c:pt>
                <c:pt idx="4460">
                  <c:v>1.67792456244435</c:v>
                </c:pt>
                <c:pt idx="4461">
                  <c:v>1.67792456244401</c:v>
                </c:pt>
                <c:pt idx="4462">
                  <c:v>1.67792456244379</c:v>
                </c:pt>
                <c:pt idx="4463">
                  <c:v>1.67792442030853</c:v>
                </c:pt>
                <c:pt idx="4464">
                  <c:v>1.6779201586336701</c:v>
                </c:pt>
                <c:pt idx="4465">
                  <c:v>1.67791240816153</c:v>
                </c:pt>
                <c:pt idx="4466">
                  <c:v>1.6779201586346</c:v>
                </c:pt>
                <c:pt idx="4467">
                  <c:v>1.6779244203085</c:v>
                </c:pt>
                <c:pt idx="4474">
                  <c:v>1.67792457254978</c:v>
                </c:pt>
                <c:pt idx="4475">
                  <c:v>1.6779263413394401</c:v>
                </c:pt>
                <c:pt idx="4484">
                  <c:v>1.67792633126131</c:v>
                </c:pt>
                <c:pt idx="4485">
                  <c:v>1.6779263312613</c:v>
                </c:pt>
                <c:pt idx="4486">
                  <c:v>1.6779262391019401</c:v>
                </c:pt>
                <c:pt idx="4487">
                  <c:v>1.6779221441477501</c:v>
                </c:pt>
                <c:pt idx="4488">
                  <c:v>1.6779262391010099</c:v>
                </c:pt>
                <c:pt idx="4495">
                  <c:v>1.67792633126128</c:v>
                </c:pt>
                <c:pt idx="4502">
                  <c:v>1.6779243297325901</c:v>
                </c:pt>
                <c:pt idx="4503">
                  <c:v>1.67792432973267</c:v>
                </c:pt>
                <c:pt idx="4504">
                  <c:v>1.67792432973219</c:v>
                </c:pt>
                <c:pt idx="4505">
                  <c:v>1.6779243297320201</c:v>
                </c:pt>
                <c:pt idx="4506">
                  <c:v>1.67792429306857</c:v>
                </c:pt>
                <c:pt idx="4507">
                  <c:v>1.6779235354562601</c:v>
                </c:pt>
                <c:pt idx="4508">
                  <c:v>1.6779223663083001</c:v>
                </c:pt>
                <c:pt idx="4509">
                  <c:v>1.67792353545571</c:v>
                </c:pt>
                <c:pt idx="4510">
                  <c:v>1.67792429306857</c:v>
                </c:pt>
                <c:pt idx="4517">
                  <c:v>1.6779243297331401</c:v>
                </c:pt>
                <c:pt idx="4527">
                  <c:v>1.6779253737220601</c:v>
                </c:pt>
                <c:pt idx="4528">
                  <c:v>1.6779253737231701</c:v>
                </c:pt>
                <c:pt idx="4529">
                  <c:v>1.6779253737231801</c:v>
                </c:pt>
                <c:pt idx="4530">
                  <c:v>1.6779252882371201</c:v>
                </c:pt>
                <c:pt idx="4531">
                  <c:v>1.6779213462993801</c:v>
                </c:pt>
                <c:pt idx="4532">
                  <c:v>1.6779252882381801</c:v>
                </c:pt>
                <c:pt idx="4539">
                  <c:v>1.67792627620062</c:v>
                </c:pt>
                <c:pt idx="4540">
                  <c:v>1.67793687098969</c:v>
                </c:pt>
                <c:pt idx="4549">
                  <c:v>1.6779340551228901</c:v>
                </c:pt>
                <c:pt idx="4550">
                  <c:v>1.6779340551233599</c:v>
                </c:pt>
                <c:pt idx="4551">
                  <c:v>1.6779340551222399</c:v>
                </c:pt>
                <c:pt idx="4552">
                  <c:v>1.67793320300889</c:v>
                </c:pt>
                <c:pt idx="4559">
                  <c:v>1.67793484725854</c:v>
                </c:pt>
                <c:pt idx="4560">
                  <c:v>1.6779320615967599</c:v>
                </c:pt>
                <c:pt idx="4568">
                  <c:v>1.67793107265535</c:v>
                </c:pt>
                <c:pt idx="4569">
                  <c:v>1.6779310726543999</c:v>
                </c:pt>
                <c:pt idx="4570">
                  <c:v>1.6779299937887799</c:v>
                </c:pt>
                <c:pt idx="4577">
                  <c:v>1.6779308875618</c:v>
                </c:pt>
                <c:pt idx="4578">
                  <c:v>1.67793163330596</c:v>
                </c:pt>
                <c:pt idx="4587">
                  <c:v>1.67793181826975</c:v>
                </c:pt>
                <c:pt idx="4588">
                  <c:v>1.67793151303536</c:v>
                </c:pt>
                <c:pt idx="4595">
                  <c:v>1.67793178966741</c:v>
                </c:pt>
                <c:pt idx="4596">
                  <c:v>1.6779320387030401</c:v>
                </c:pt>
              </c:numCache>
            </c:numRef>
          </c:val>
          <c:smooth val="0"/>
        </c:ser>
        <c:ser>
          <c:idx val="3"/>
          <c:order val="3"/>
          <c:tx>
            <c:v>Beam 4</c:v>
          </c:tx>
          <c:marker>
            <c:symbol val="none"/>
          </c:marker>
          <c:val>
            <c:numRef>
              <c:f>structure_physics!$H$1:$H$4597</c:f>
              <c:numCache>
                <c:formatCode>General</c:formatCode>
                <c:ptCount val="4597"/>
                <c:pt idx="140">
                  <c:v>1.7357074450576101E-2</c:v>
                </c:pt>
                <c:pt idx="141">
                  <c:v>1.36191781099441E-2</c:v>
                </c:pt>
                <c:pt idx="142">
                  <c:v>1.2757742767843401E-2</c:v>
                </c:pt>
                <c:pt idx="143">
                  <c:v>1.19755949348686E-2</c:v>
                </c:pt>
                <c:pt idx="144">
                  <c:v>1.12693972760631E-2</c:v>
                </c:pt>
                <c:pt idx="145">
                  <c:v>1.0635562997421501E-2</c:v>
                </c:pt>
                <c:pt idx="146">
                  <c:v>1.0070286067758401E-2</c:v>
                </c:pt>
                <c:pt idx="147">
                  <c:v>9.5695740509790395E-3</c:v>
                </c:pt>
                <c:pt idx="148">
                  <c:v>9.1292846953250194E-3</c:v>
                </c:pt>
                <c:pt idx="149">
                  <c:v>8.7451667991051002E-3</c:v>
                </c:pt>
                <c:pt idx="150">
                  <c:v>8.4129049961741195E-3</c:v>
                </c:pt>
                <c:pt idx="151">
                  <c:v>8.9912918168514391E-3</c:v>
                </c:pt>
                <c:pt idx="152">
                  <c:v>9.5374687014487796E-3</c:v>
                </c:pt>
                <c:pt idx="153">
                  <c:v>1.0050156454973799E-2</c:v>
                </c:pt>
                <c:pt idx="154">
                  <c:v>1.07845381646622E-2</c:v>
                </c:pt>
                <c:pt idx="155">
                  <c:v>1.1186759982744101E-2</c:v>
                </c:pt>
                <c:pt idx="156">
                  <c:v>1.15600712535782E-2</c:v>
                </c:pt>
                <c:pt idx="157">
                  <c:v>1.1904476523626299E-2</c:v>
                </c:pt>
                <c:pt idx="158">
                  <c:v>1.2220185849974899E-2</c:v>
                </c:pt>
                <c:pt idx="159">
                  <c:v>1.2507588367279599E-2</c:v>
                </c:pt>
                <c:pt idx="160">
                  <c:v>1.29597001404051E-2</c:v>
                </c:pt>
                <c:pt idx="161">
                  <c:v>1.3100527219993699E-2</c:v>
                </c:pt>
                <c:pt idx="162">
                  <c:v>1.32282290104798E-2</c:v>
                </c:pt>
                <c:pt idx="163">
                  <c:v>1.33423093364356E-2</c:v>
                </c:pt>
                <c:pt idx="164">
                  <c:v>1.3442355217946299E-2</c:v>
                </c:pt>
                <c:pt idx="165">
                  <c:v>1.3528031748272801E-2</c:v>
                </c:pt>
                <c:pt idx="166">
                  <c:v>1.35990777150102E-2</c:v>
                </c:pt>
                <c:pt idx="167">
                  <c:v>1.3853508148387801E-2</c:v>
                </c:pt>
                <c:pt idx="168">
                  <c:v>1.38788020648407E-2</c:v>
                </c:pt>
                <c:pt idx="169">
                  <c:v>1.3893995644948001E-2</c:v>
                </c:pt>
                <c:pt idx="177">
                  <c:v>1.3899063033941899E-2</c:v>
                </c:pt>
                <c:pt idx="178">
                  <c:v>1.3899063033941899E-2</c:v>
                </c:pt>
                <c:pt idx="179">
                  <c:v>1.3899063033941899E-2</c:v>
                </c:pt>
                <c:pt idx="180">
                  <c:v>1.3899063033941899E-2</c:v>
                </c:pt>
                <c:pt idx="181">
                  <c:v>1.3899063033941899E-2</c:v>
                </c:pt>
                <c:pt idx="182">
                  <c:v>1.3899063033941899E-2</c:v>
                </c:pt>
                <c:pt idx="183">
                  <c:v>1.38917893256813E-2</c:v>
                </c:pt>
                <c:pt idx="184">
                  <c:v>1.3869985909195999E-2</c:v>
                </c:pt>
                <c:pt idx="185">
                  <c:v>1.36206316069034E-2</c:v>
                </c:pt>
                <c:pt idx="186">
                  <c:v>1.3539557485466199E-2</c:v>
                </c:pt>
                <c:pt idx="187">
                  <c:v>1.34371149969978E-2</c:v>
                </c:pt>
                <c:pt idx="188">
                  <c:v>1.3313673527644E-2</c:v>
                </c:pt>
                <c:pt idx="189">
                  <c:v>1.3169761263193899E-2</c:v>
                </c:pt>
                <c:pt idx="190">
                  <c:v>1.2813099154348801E-2</c:v>
                </c:pt>
                <c:pt idx="191">
                  <c:v>1.26036707144946E-2</c:v>
                </c:pt>
                <c:pt idx="192">
                  <c:v>1.2374597162531699E-2</c:v>
                </c:pt>
                <c:pt idx="193">
                  <c:v>1.19832588507918E-2</c:v>
                </c:pt>
                <c:pt idx="194">
                  <c:v>1.1545720998746799E-2</c:v>
                </c:pt>
                <c:pt idx="195">
                  <c:v>1.08354146961578E-2</c:v>
                </c:pt>
                <c:pt idx="196">
                  <c:v>1.02404111153039E-2</c:v>
                </c:pt>
                <c:pt idx="197">
                  <c:v>9.58394580825799E-3</c:v>
                </c:pt>
                <c:pt idx="198">
                  <c:v>8.8645471797937098E-3</c:v>
                </c:pt>
                <c:pt idx="199">
                  <c:v>7.7955462630958702E-3</c:v>
                </c:pt>
                <c:pt idx="200">
                  <c:v>6.8775367582658E-3</c:v>
                </c:pt>
                <c:pt idx="201">
                  <c:v>5.8884363195374403E-3</c:v>
                </c:pt>
                <c:pt idx="202">
                  <c:v>4.52612998125597E-3</c:v>
                </c:pt>
                <c:pt idx="203">
                  <c:v>4.7925167656187699E-3</c:v>
                </c:pt>
                <c:pt idx="204">
                  <c:v>5.1728493093971799E-3</c:v>
                </c:pt>
                <c:pt idx="205">
                  <c:v>5.3767315858848598E-3</c:v>
                </c:pt>
                <c:pt idx="206">
                  <c:v>6.0225816125120697E-3</c:v>
                </c:pt>
                <c:pt idx="207">
                  <c:v>6.8734622379583998E-3</c:v>
                </c:pt>
                <c:pt idx="208">
                  <c:v>7.6877195091078999E-3</c:v>
                </c:pt>
                <c:pt idx="209">
                  <c:v>9.0838092795372197E-3</c:v>
                </c:pt>
                <c:pt idx="210">
                  <c:v>1.0697696920112E-2</c:v>
                </c:pt>
                <c:pt idx="211">
                  <c:v>1.30162698470587E-2</c:v>
                </c:pt>
                <c:pt idx="212">
                  <c:v>1.7357074450576101E-2</c:v>
                </c:pt>
                <c:pt idx="213">
                  <c:v>4.1956079300626399E-2</c:v>
                </c:pt>
                <c:pt idx="214">
                  <c:v>0.109482315324646</c:v>
                </c:pt>
                <c:pt idx="215">
                  <c:v>1.11908408540989</c:v>
                </c:pt>
                <c:pt idx="216">
                  <c:v>0.109482315324646</c:v>
                </c:pt>
                <c:pt idx="217">
                  <c:v>4.1956079300626399E-2</c:v>
                </c:pt>
                <c:pt idx="218">
                  <c:v>1.7357074450576802E-2</c:v>
                </c:pt>
                <c:pt idx="219">
                  <c:v>1.30162698470587E-2</c:v>
                </c:pt>
                <c:pt idx="220">
                  <c:v>1.0697696920112E-2</c:v>
                </c:pt>
                <c:pt idx="221">
                  <c:v>9.0838092795372197E-3</c:v>
                </c:pt>
                <c:pt idx="222">
                  <c:v>7.6877195091078999E-3</c:v>
                </c:pt>
                <c:pt idx="223">
                  <c:v>6.8734622379583998E-3</c:v>
                </c:pt>
                <c:pt idx="224">
                  <c:v>6.0225816125120697E-3</c:v>
                </c:pt>
                <c:pt idx="225">
                  <c:v>5.3767315858848598E-3</c:v>
                </c:pt>
                <c:pt idx="226">
                  <c:v>6.0225816125120697E-3</c:v>
                </c:pt>
                <c:pt idx="227">
                  <c:v>0.36445354437569899</c:v>
                </c:pt>
                <c:pt idx="228">
                  <c:v>0.223634324591689</c:v>
                </c:pt>
                <c:pt idx="229">
                  <c:v>0.21041784784849499</c:v>
                </c:pt>
                <c:pt idx="230">
                  <c:v>0.19871309428401299</c:v>
                </c:pt>
                <c:pt idx="231">
                  <c:v>0.18827077320341401</c:v>
                </c:pt>
                <c:pt idx="232">
                  <c:v>0.181747387277367</c:v>
                </c:pt>
                <c:pt idx="233">
                  <c:v>0.17568203023208601</c:v>
                </c:pt>
                <c:pt idx="234">
                  <c:v>0.17003195203472399</c:v>
                </c:pt>
                <c:pt idx="235">
                  <c:v>0.164759574345856</c:v>
                </c:pt>
                <c:pt idx="236">
                  <c:v>0.159831708008117</c:v>
                </c:pt>
                <c:pt idx="237">
                  <c:v>0.15521890923140999</c:v>
                </c:pt>
                <c:pt idx="238">
                  <c:v>0.15089494654215699</c:v>
                </c:pt>
                <c:pt idx="239">
                  <c:v>0.146316349371824</c:v>
                </c:pt>
                <c:pt idx="240">
                  <c:v>0.14261246306723699</c:v>
                </c:pt>
                <c:pt idx="241">
                  <c:v>0.13911153807455801</c:v>
                </c:pt>
                <c:pt idx="242">
                  <c:v>0.13866256653042899</c:v>
                </c:pt>
                <c:pt idx="243">
                  <c:v>0.138212347828573</c:v>
                </c:pt>
                <c:pt idx="244">
                  <c:v>0.137482048672881</c:v>
                </c:pt>
                <c:pt idx="245">
                  <c:v>0.13703816851554501</c:v>
                </c:pt>
                <c:pt idx="246">
                  <c:v>0.13659186177681301</c:v>
                </c:pt>
                <c:pt idx="247">
                  <c:v>0.13614293626257201</c:v>
                </c:pt>
                <c:pt idx="248">
                  <c:v>0.135691236231714</c:v>
                </c:pt>
                <c:pt idx="249">
                  <c:v>0.13523664213682299</c:v>
                </c:pt>
                <c:pt idx="250">
                  <c:v>0.13477907020567001</c:v>
                </c:pt>
                <c:pt idx="258">
                  <c:v>0.13431847187003301</c:v>
                </c:pt>
                <c:pt idx="259">
                  <c:v>0.13431847187003301</c:v>
                </c:pt>
                <c:pt idx="260">
                  <c:v>0.13431847187003301</c:v>
                </c:pt>
                <c:pt idx="261">
                  <c:v>0.13431847187003301</c:v>
                </c:pt>
                <c:pt idx="262">
                  <c:v>0.13431847187003301</c:v>
                </c:pt>
                <c:pt idx="263">
                  <c:v>0.13431847187003301</c:v>
                </c:pt>
                <c:pt idx="264">
                  <c:v>0.13498129121824901</c:v>
                </c:pt>
                <c:pt idx="271">
                  <c:v>0.13431847187003301</c:v>
                </c:pt>
                <c:pt idx="280">
                  <c:v>9.3916957041195598E-2</c:v>
                </c:pt>
                <c:pt idx="281">
                  <c:v>9.3916957041195598E-2</c:v>
                </c:pt>
                <c:pt idx="282">
                  <c:v>9.3916957041195598E-2</c:v>
                </c:pt>
                <c:pt idx="283">
                  <c:v>9.3916957041195598E-2</c:v>
                </c:pt>
                <c:pt idx="284">
                  <c:v>9.3916957041195598E-2</c:v>
                </c:pt>
                <c:pt idx="285">
                  <c:v>9.3916957041195598E-2</c:v>
                </c:pt>
                <c:pt idx="286">
                  <c:v>9.3916957041195598E-2</c:v>
                </c:pt>
                <c:pt idx="287">
                  <c:v>9.3930212426950294E-2</c:v>
                </c:pt>
                <c:pt idx="294">
                  <c:v>9.3916957041195598E-2</c:v>
                </c:pt>
                <c:pt idx="307">
                  <c:v>6.7867720330162404E-2</c:v>
                </c:pt>
                <c:pt idx="308">
                  <c:v>6.7867720330162404E-2</c:v>
                </c:pt>
                <c:pt idx="309">
                  <c:v>6.7867720330162404E-2</c:v>
                </c:pt>
                <c:pt idx="310">
                  <c:v>6.7867720330162404E-2</c:v>
                </c:pt>
                <c:pt idx="311">
                  <c:v>6.7867720330162404E-2</c:v>
                </c:pt>
                <c:pt idx="312">
                  <c:v>6.7867720330162404E-2</c:v>
                </c:pt>
                <c:pt idx="313">
                  <c:v>6.78717501666464E-2</c:v>
                </c:pt>
                <c:pt idx="320">
                  <c:v>6.7867720330162404E-2</c:v>
                </c:pt>
                <c:pt idx="329">
                  <c:v>6.6810020010152696E-2</c:v>
                </c:pt>
                <c:pt idx="330">
                  <c:v>6.6810020010152696E-2</c:v>
                </c:pt>
                <c:pt idx="331">
                  <c:v>6.6810020010152696E-2</c:v>
                </c:pt>
                <c:pt idx="332">
                  <c:v>6.6810020010152696E-2</c:v>
                </c:pt>
                <c:pt idx="333">
                  <c:v>6.6810020010152696E-2</c:v>
                </c:pt>
                <c:pt idx="334">
                  <c:v>6.6810020010152696E-2</c:v>
                </c:pt>
                <c:pt idx="335">
                  <c:v>6.6810020010152696E-2</c:v>
                </c:pt>
                <c:pt idx="336">
                  <c:v>6.6810884958833097E-2</c:v>
                </c:pt>
                <c:pt idx="343">
                  <c:v>6.6810020010152696E-2</c:v>
                </c:pt>
                <c:pt idx="354">
                  <c:v>6.6068015269755503E-2</c:v>
                </c:pt>
                <c:pt idx="355">
                  <c:v>6.6068015269755503E-2</c:v>
                </c:pt>
                <c:pt idx="356">
                  <c:v>6.6068015269755503E-2</c:v>
                </c:pt>
                <c:pt idx="357">
                  <c:v>6.6068015269755503E-2</c:v>
                </c:pt>
                <c:pt idx="358">
                  <c:v>6.6068015269755503E-2</c:v>
                </c:pt>
                <c:pt idx="359">
                  <c:v>6.6068015269755503E-2</c:v>
                </c:pt>
                <c:pt idx="360">
                  <c:v>6.6068015269755503E-2</c:v>
                </c:pt>
                <c:pt idx="361">
                  <c:v>6.6068312375309399E-2</c:v>
                </c:pt>
                <c:pt idx="368">
                  <c:v>6.6068015269755503E-2</c:v>
                </c:pt>
                <c:pt idx="381">
                  <c:v>6.5619683121101904E-2</c:v>
                </c:pt>
                <c:pt idx="382">
                  <c:v>6.5619683121101904E-2</c:v>
                </c:pt>
                <c:pt idx="383">
                  <c:v>6.5619683121101904E-2</c:v>
                </c:pt>
                <c:pt idx="384">
                  <c:v>6.5619683121101904E-2</c:v>
                </c:pt>
                <c:pt idx="385">
                  <c:v>6.5619683121101904E-2</c:v>
                </c:pt>
                <c:pt idx="386">
                  <c:v>6.5619683121101904E-2</c:v>
                </c:pt>
                <c:pt idx="387">
                  <c:v>6.5619683121101904E-2</c:v>
                </c:pt>
                <c:pt idx="388">
                  <c:v>6.5620903769382996E-2</c:v>
                </c:pt>
                <c:pt idx="389">
                  <c:v>6.5622914390620193E-2</c:v>
                </c:pt>
                <c:pt idx="390">
                  <c:v>6.5625188241549198E-2</c:v>
                </c:pt>
                <c:pt idx="391">
                  <c:v>6.5627274510852304E-2</c:v>
                </c:pt>
                <c:pt idx="392">
                  <c:v>6.5628722065297504E-2</c:v>
                </c:pt>
                <c:pt idx="393">
                  <c:v>6.5627274510852304E-2</c:v>
                </c:pt>
                <c:pt idx="394">
                  <c:v>6.5625188241549198E-2</c:v>
                </c:pt>
                <c:pt idx="395">
                  <c:v>6.5622914390620193E-2</c:v>
                </c:pt>
                <c:pt idx="396">
                  <c:v>6.5620903769382996E-2</c:v>
                </c:pt>
                <c:pt idx="403">
                  <c:v>6.5618707643245094E-2</c:v>
                </c:pt>
                <c:pt idx="404">
                  <c:v>6.5636736933910297E-2</c:v>
                </c:pt>
                <c:pt idx="416">
                  <c:v>6.5637734247095195E-2</c:v>
                </c:pt>
                <c:pt idx="417">
                  <c:v>6.5637734247095195E-2</c:v>
                </c:pt>
                <c:pt idx="418">
                  <c:v>6.5637734247095195E-2</c:v>
                </c:pt>
                <c:pt idx="419">
                  <c:v>6.5637734247095195E-2</c:v>
                </c:pt>
                <c:pt idx="420">
                  <c:v>6.5637734247095195E-2</c:v>
                </c:pt>
                <c:pt idx="421">
                  <c:v>6.5637734247095195E-2</c:v>
                </c:pt>
                <c:pt idx="422">
                  <c:v>6.5637935703685896E-2</c:v>
                </c:pt>
                <c:pt idx="429">
                  <c:v>6.5637734247095195E-2</c:v>
                </c:pt>
                <c:pt idx="433">
                  <c:v>6.5379147180413599E-2</c:v>
                </c:pt>
                <c:pt idx="434">
                  <c:v>6.5379147180413599E-2</c:v>
                </c:pt>
                <c:pt idx="435">
                  <c:v>6.5424936196009004E-2</c:v>
                </c:pt>
                <c:pt idx="442">
                  <c:v>6.5379147180413599E-2</c:v>
                </c:pt>
                <c:pt idx="450">
                  <c:v>6.5379147180360905E-2</c:v>
                </c:pt>
                <c:pt idx="451">
                  <c:v>6.5379147180360905E-2</c:v>
                </c:pt>
                <c:pt idx="452">
                  <c:v>6.5403266787222303E-2</c:v>
                </c:pt>
                <c:pt idx="459">
                  <c:v>6.5379147180360905E-2</c:v>
                </c:pt>
                <c:pt idx="465">
                  <c:v>6.5313099179369893E-2</c:v>
                </c:pt>
                <c:pt idx="466">
                  <c:v>6.5313099179369893E-2</c:v>
                </c:pt>
                <c:pt idx="467">
                  <c:v>6.5313099179369893E-2</c:v>
                </c:pt>
                <c:pt idx="468">
                  <c:v>6.5313099179393402E-2</c:v>
                </c:pt>
                <c:pt idx="469">
                  <c:v>6.5313099179393402E-2</c:v>
                </c:pt>
                <c:pt idx="470">
                  <c:v>6.5313099179393402E-2</c:v>
                </c:pt>
                <c:pt idx="471">
                  <c:v>6.5313099179369893E-2</c:v>
                </c:pt>
                <c:pt idx="472">
                  <c:v>6.5313201035484506E-2</c:v>
                </c:pt>
                <c:pt idx="479">
                  <c:v>6.5313099179393402E-2</c:v>
                </c:pt>
                <c:pt idx="492">
                  <c:v>6.4973979675076704E-2</c:v>
                </c:pt>
                <c:pt idx="493">
                  <c:v>6.4982888626604299E-2</c:v>
                </c:pt>
                <c:pt idx="500">
                  <c:v>6.4973979675076704E-2</c:v>
                </c:pt>
                <c:pt idx="508">
                  <c:v>6.44408999863086E-2</c:v>
                </c:pt>
                <c:pt idx="509">
                  <c:v>6.44408999863086E-2</c:v>
                </c:pt>
                <c:pt idx="510">
                  <c:v>6.4438866342184403E-2</c:v>
                </c:pt>
                <c:pt idx="517">
                  <c:v>6.4440899986184394E-2</c:v>
                </c:pt>
                <c:pt idx="524">
                  <c:v>6.4439361114464799E-2</c:v>
                </c:pt>
                <c:pt idx="525">
                  <c:v>6.4439361114464799E-2</c:v>
                </c:pt>
                <c:pt idx="526">
                  <c:v>6.4439361114464799E-2</c:v>
                </c:pt>
                <c:pt idx="527">
                  <c:v>6.4439286465350507E-2</c:v>
                </c:pt>
                <c:pt idx="528">
                  <c:v>6.4432473100608303E-2</c:v>
                </c:pt>
                <c:pt idx="529">
                  <c:v>6.4439286465278106E-2</c:v>
                </c:pt>
                <c:pt idx="536">
                  <c:v>6.4439361114492097E-2</c:v>
                </c:pt>
                <c:pt idx="545">
                  <c:v>6.4439361114433505E-2</c:v>
                </c:pt>
                <c:pt idx="546">
                  <c:v>6.4439361114439306E-2</c:v>
                </c:pt>
                <c:pt idx="547">
                  <c:v>6.4435011147255097E-2</c:v>
                </c:pt>
                <c:pt idx="554">
                  <c:v>6.4439361114416893E-2</c:v>
                </c:pt>
                <c:pt idx="561">
                  <c:v>6.4434303747265706E-2</c:v>
                </c:pt>
                <c:pt idx="562">
                  <c:v>6.4434303747265706E-2</c:v>
                </c:pt>
                <c:pt idx="563">
                  <c:v>6.4434303747265706E-2</c:v>
                </c:pt>
                <c:pt idx="564">
                  <c:v>6.4433709155534896E-2</c:v>
                </c:pt>
                <c:pt idx="571">
                  <c:v>6.4434303747265706E-2</c:v>
                </c:pt>
                <c:pt idx="579">
                  <c:v>6.4429641518330194E-2</c:v>
                </c:pt>
                <c:pt idx="580">
                  <c:v>6.4429641518423994E-2</c:v>
                </c:pt>
                <c:pt idx="581">
                  <c:v>6.4429641518423994E-2</c:v>
                </c:pt>
                <c:pt idx="582">
                  <c:v>6.4429195895490801E-2</c:v>
                </c:pt>
                <c:pt idx="589">
                  <c:v>6.4429641518423994E-2</c:v>
                </c:pt>
                <c:pt idx="598">
                  <c:v>6.4403182334572803E-2</c:v>
                </c:pt>
                <c:pt idx="599">
                  <c:v>6.4403182334572803E-2</c:v>
                </c:pt>
                <c:pt idx="600">
                  <c:v>6.4402395578355406E-2</c:v>
                </c:pt>
                <c:pt idx="607">
                  <c:v>6.4403182334577605E-2</c:v>
                </c:pt>
                <c:pt idx="615">
                  <c:v>6.4390095174473305E-2</c:v>
                </c:pt>
                <c:pt idx="616">
                  <c:v>6.4388940208211703E-2</c:v>
                </c:pt>
                <c:pt idx="623">
                  <c:v>6.4390095174433198E-2</c:v>
                </c:pt>
                <c:pt idx="630">
                  <c:v>6.4374529739410005E-2</c:v>
                </c:pt>
                <c:pt idx="631">
                  <c:v>6.4374529739413003E-2</c:v>
                </c:pt>
                <c:pt idx="632">
                  <c:v>6.4374529739427699E-2</c:v>
                </c:pt>
                <c:pt idx="633">
                  <c:v>6.4374347295152595E-2</c:v>
                </c:pt>
                <c:pt idx="634">
                  <c:v>6.4367928697865201E-2</c:v>
                </c:pt>
                <c:pt idx="635">
                  <c:v>6.4112506043790193E-2</c:v>
                </c:pt>
                <c:pt idx="636">
                  <c:v>6.4367928697872001E-2</c:v>
                </c:pt>
                <c:pt idx="637">
                  <c:v>6.4374347295220999E-2</c:v>
                </c:pt>
                <c:pt idx="644">
                  <c:v>6.4374288942762398E-2</c:v>
                </c:pt>
                <c:pt idx="645">
                  <c:v>6.4379912472329506E-2</c:v>
                </c:pt>
                <c:pt idx="653">
                  <c:v>6.43801555325966E-2</c:v>
                </c:pt>
                <c:pt idx="654">
                  <c:v>6.4380155532618999E-2</c:v>
                </c:pt>
                <c:pt idx="655">
                  <c:v>6.43801555325966E-2</c:v>
                </c:pt>
                <c:pt idx="656">
                  <c:v>6.4378557385055102E-2</c:v>
                </c:pt>
                <c:pt idx="663">
                  <c:v>6.4392476819165295E-2</c:v>
                </c:pt>
                <c:pt idx="664">
                  <c:v>6.4333214968033597E-2</c:v>
                </c:pt>
                <c:pt idx="673">
                  <c:v>6.4320898099901797E-2</c:v>
                </c:pt>
                <c:pt idx="674">
                  <c:v>6.4320898099907597E-2</c:v>
                </c:pt>
                <c:pt idx="675">
                  <c:v>6.4320898099862703E-2</c:v>
                </c:pt>
                <c:pt idx="676">
                  <c:v>6.4320439386756703E-2</c:v>
                </c:pt>
                <c:pt idx="683">
                  <c:v>6.4320898099886101E-2</c:v>
                </c:pt>
                <c:pt idx="690">
                  <c:v>6.43161668417849E-2</c:v>
                </c:pt>
                <c:pt idx="691">
                  <c:v>6.4316166841748804E-2</c:v>
                </c:pt>
                <c:pt idx="692">
                  <c:v>6.4316166841754605E-2</c:v>
                </c:pt>
                <c:pt idx="693">
                  <c:v>6.4316113463813704E-2</c:v>
                </c:pt>
                <c:pt idx="694">
                  <c:v>6.4067700997353094E-2</c:v>
                </c:pt>
                <c:pt idx="695">
                  <c:v>6.4316113463855601E-2</c:v>
                </c:pt>
                <c:pt idx="702">
                  <c:v>6.4316166841793698E-2</c:v>
                </c:pt>
                <c:pt idx="711">
                  <c:v>6.4309183195754002E-2</c:v>
                </c:pt>
                <c:pt idx="712">
                  <c:v>6.4309183195699199E-2</c:v>
                </c:pt>
                <c:pt idx="713">
                  <c:v>6.4308253510293303E-2</c:v>
                </c:pt>
                <c:pt idx="720">
                  <c:v>6.4306897554446699E-2</c:v>
                </c:pt>
                <c:pt idx="721">
                  <c:v>6.4088988558519494E-2</c:v>
                </c:pt>
                <c:pt idx="729">
                  <c:v>6.40912786054912E-2</c:v>
                </c:pt>
                <c:pt idx="730">
                  <c:v>6.4091278605454105E-2</c:v>
                </c:pt>
                <c:pt idx="731">
                  <c:v>6.4091237794691003E-2</c:v>
                </c:pt>
                <c:pt idx="732">
                  <c:v>6.4086405666700402E-2</c:v>
                </c:pt>
                <c:pt idx="733">
                  <c:v>6.4091237794660694E-2</c:v>
                </c:pt>
                <c:pt idx="740">
                  <c:v>6.4113140848666594E-2</c:v>
                </c:pt>
                <c:pt idx="741">
                  <c:v>6.4065497658732401E-2</c:v>
                </c:pt>
                <c:pt idx="750">
                  <c:v>6.4043649030349203E-2</c:v>
                </c:pt>
                <c:pt idx="751">
                  <c:v>6.4043649030349203E-2</c:v>
                </c:pt>
                <c:pt idx="752">
                  <c:v>6.4043649030309097E-2</c:v>
                </c:pt>
                <c:pt idx="753">
                  <c:v>6.4043512976814806E-2</c:v>
                </c:pt>
                <c:pt idx="754">
                  <c:v>6.4038206706201903E-2</c:v>
                </c:pt>
                <c:pt idx="755">
                  <c:v>6.4028153535579502E-2</c:v>
                </c:pt>
                <c:pt idx="756">
                  <c:v>6.4038206706276302E-2</c:v>
                </c:pt>
                <c:pt idx="757">
                  <c:v>6.4043512976863795E-2</c:v>
                </c:pt>
                <c:pt idx="764">
                  <c:v>6.4043649030278801E-2</c:v>
                </c:pt>
                <c:pt idx="772">
                  <c:v>6.4041142165130696E-2</c:v>
                </c:pt>
                <c:pt idx="773">
                  <c:v>6.4041142165130696E-2</c:v>
                </c:pt>
                <c:pt idx="774">
                  <c:v>6.4041142165130696E-2</c:v>
                </c:pt>
                <c:pt idx="775">
                  <c:v>6.4040634364049095E-2</c:v>
                </c:pt>
                <c:pt idx="782">
                  <c:v>6.4041142165091602E-2</c:v>
                </c:pt>
                <c:pt idx="791">
                  <c:v>6.4036496810873894E-2</c:v>
                </c:pt>
                <c:pt idx="792">
                  <c:v>6.40364968108426E-2</c:v>
                </c:pt>
                <c:pt idx="793">
                  <c:v>6.4036245700036507E-2</c:v>
                </c:pt>
                <c:pt idx="800">
                  <c:v>6.4036496810820104E-2</c:v>
                </c:pt>
                <c:pt idx="807">
                  <c:v>6.4033914906858697E-2</c:v>
                </c:pt>
                <c:pt idx="808">
                  <c:v>6.4033914906851896E-2</c:v>
                </c:pt>
                <c:pt idx="809">
                  <c:v>6.4033914906858697E-2</c:v>
                </c:pt>
                <c:pt idx="810">
                  <c:v>6.4033914906733602E-2</c:v>
                </c:pt>
                <c:pt idx="811">
                  <c:v>6.4033914906858697E-2</c:v>
                </c:pt>
                <c:pt idx="812">
                  <c:v>6.4033914906858697E-2</c:v>
                </c:pt>
                <c:pt idx="813">
                  <c:v>6.4033914906845096E-2</c:v>
                </c:pt>
                <c:pt idx="814">
                  <c:v>6.4033914906858697E-2</c:v>
                </c:pt>
                <c:pt idx="815">
                  <c:v>6.40336668636943E-2</c:v>
                </c:pt>
                <c:pt idx="816">
                  <c:v>6.4033718067222703E-2</c:v>
                </c:pt>
                <c:pt idx="817">
                  <c:v>6.40339629449347E-2</c:v>
                </c:pt>
                <c:pt idx="818">
                  <c:v>6.4034134274718102E-2</c:v>
                </c:pt>
                <c:pt idx="819">
                  <c:v>6.4033964713654398E-2</c:v>
                </c:pt>
                <c:pt idx="820">
                  <c:v>6.4033186835799297E-2</c:v>
                </c:pt>
                <c:pt idx="821">
                  <c:v>6.4031533219951406E-2</c:v>
                </c:pt>
                <c:pt idx="822">
                  <c:v>6.4059133950720396E-2</c:v>
                </c:pt>
                <c:pt idx="823">
                  <c:v>6.4179688616506095E-2</c:v>
                </c:pt>
                <c:pt idx="824">
                  <c:v>5.71361391506836E-2</c:v>
                </c:pt>
                <c:pt idx="825">
                  <c:v>5.6816314757542598E-2</c:v>
                </c:pt>
                <c:pt idx="826">
                  <c:v>5.6746094220676897E-2</c:v>
                </c:pt>
                <c:pt idx="827">
                  <c:v>5.6747380598536699E-2</c:v>
                </c:pt>
                <c:pt idx="828">
                  <c:v>5.6748052099518102E-2</c:v>
                </c:pt>
                <c:pt idx="829">
                  <c:v>5.6748281581930002E-2</c:v>
                </c:pt>
                <c:pt idx="830">
                  <c:v>5.6748241924712901E-2</c:v>
                </c:pt>
                <c:pt idx="831">
                  <c:v>5.6748105977567E-2</c:v>
                </c:pt>
                <c:pt idx="832">
                  <c:v>5.6748046535819503E-2</c:v>
                </c:pt>
                <c:pt idx="833">
                  <c:v>5.6748236339117901E-2</c:v>
                </c:pt>
                <c:pt idx="840">
                  <c:v>5.67482474438964E-2</c:v>
                </c:pt>
                <c:pt idx="841">
                  <c:v>5.6745684596439999E-2</c:v>
                </c:pt>
                <c:pt idx="848">
                  <c:v>5.6749274285712997E-2</c:v>
                </c:pt>
                <c:pt idx="849">
                  <c:v>5.6756707688800201E-2</c:v>
                </c:pt>
                <c:pt idx="857">
                  <c:v>5.6754397120147099E-2</c:v>
                </c:pt>
                <c:pt idx="858">
                  <c:v>5.6754397120170899E-2</c:v>
                </c:pt>
                <c:pt idx="859">
                  <c:v>5.6754323984641697E-2</c:v>
                </c:pt>
                <c:pt idx="860">
                  <c:v>5.67504643518578E-2</c:v>
                </c:pt>
                <c:pt idx="861">
                  <c:v>5.6743034810986699E-2</c:v>
                </c:pt>
                <c:pt idx="862">
                  <c:v>5.6750464351895902E-2</c:v>
                </c:pt>
                <c:pt idx="863">
                  <c:v>5.6754323984635202E-2</c:v>
                </c:pt>
                <c:pt idx="870">
                  <c:v>5.67543971201699E-2</c:v>
                </c:pt>
                <c:pt idx="878">
                  <c:v>5.6754301998511503E-2</c:v>
                </c:pt>
                <c:pt idx="879">
                  <c:v>5.6754301998525797E-2</c:v>
                </c:pt>
                <c:pt idx="880">
                  <c:v>5.6754301998496903E-2</c:v>
                </c:pt>
                <c:pt idx="881">
                  <c:v>5.6754133831916E-2</c:v>
                </c:pt>
                <c:pt idx="888">
                  <c:v>5.6754301998515902E-2</c:v>
                </c:pt>
                <c:pt idx="897">
                  <c:v>5.6751147225580202E-2</c:v>
                </c:pt>
                <c:pt idx="898">
                  <c:v>5.6751147225590097E-2</c:v>
                </c:pt>
                <c:pt idx="899">
                  <c:v>5.6751147225604703E-2</c:v>
                </c:pt>
                <c:pt idx="900">
                  <c:v>5.6749792134726598E-2</c:v>
                </c:pt>
                <c:pt idx="907">
                  <c:v>5.6751007501358003E-2</c:v>
                </c:pt>
                <c:pt idx="908">
                  <c:v>5.6728900840675299E-2</c:v>
                </c:pt>
                <c:pt idx="916">
                  <c:v>5.6729047977241903E-2</c:v>
                </c:pt>
                <c:pt idx="917">
                  <c:v>5.6728960041742098E-2</c:v>
                </c:pt>
                <c:pt idx="918">
                  <c:v>5.6725316506424997E-2</c:v>
                </c:pt>
                <c:pt idx="919">
                  <c:v>5.6718438792531099E-2</c:v>
                </c:pt>
                <c:pt idx="920">
                  <c:v>5.6725316506426302E-2</c:v>
                </c:pt>
                <c:pt idx="921">
                  <c:v>5.6728960041786E-2</c:v>
                </c:pt>
                <c:pt idx="928">
                  <c:v>5.6738361401102499E-2</c:v>
                </c:pt>
                <c:pt idx="929">
                  <c:v>5.6760168483047602E-2</c:v>
                </c:pt>
                <c:pt idx="938">
                  <c:v>5.6753307068481397E-2</c:v>
                </c:pt>
                <c:pt idx="939">
                  <c:v>5.6753307068464702E-2</c:v>
                </c:pt>
                <c:pt idx="940">
                  <c:v>5.6753307068478302E-2</c:v>
                </c:pt>
                <c:pt idx="941">
                  <c:v>5.6753057351035197E-2</c:v>
                </c:pt>
                <c:pt idx="948">
                  <c:v>5.6753307068468102E-2</c:v>
                </c:pt>
                <c:pt idx="956">
                  <c:v>5.6753307068546401E-2</c:v>
                </c:pt>
                <c:pt idx="957">
                  <c:v>5.6751271575725501E-2</c:v>
                </c:pt>
                <c:pt idx="964">
                  <c:v>5.6753020186564702E-2</c:v>
                </c:pt>
                <c:pt idx="965">
                  <c:v>5.6752250685278602E-2</c:v>
                </c:pt>
                <c:pt idx="971">
                  <c:v>5.6752537659673703E-2</c:v>
                </c:pt>
                <c:pt idx="972">
                  <c:v>5.6752537659681503E-2</c:v>
                </c:pt>
                <c:pt idx="973">
                  <c:v>5.6752537659673703E-2</c:v>
                </c:pt>
                <c:pt idx="974">
                  <c:v>5.6752532254475102E-2</c:v>
                </c:pt>
                <c:pt idx="975">
                  <c:v>5.6749417934725203E-2</c:v>
                </c:pt>
                <c:pt idx="976">
                  <c:v>5.6752532254485302E-2</c:v>
                </c:pt>
                <c:pt idx="983">
                  <c:v>5.6752537659643401E-2</c:v>
                </c:pt>
                <c:pt idx="992">
                  <c:v>5.6750396202167701E-2</c:v>
                </c:pt>
                <c:pt idx="993">
                  <c:v>5.6750396202163302E-2</c:v>
                </c:pt>
                <c:pt idx="994">
                  <c:v>5.6749155875840403E-2</c:v>
                </c:pt>
                <c:pt idx="1001">
                  <c:v>5.6750396202215801E-2</c:v>
                </c:pt>
                <c:pt idx="1002">
                  <c:v>5.6752597365966703E-2</c:v>
                </c:pt>
                <c:pt idx="1010">
                  <c:v>5.6750870022928598E-2</c:v>
                </c:pt>
                <c:pt idx="1011">
                  <c:v>5.6750709554096397E-2</c:v>
                </c:pt>
                <c:pt idx="1018">
                  <c:v>5.6750870022935197E-2</c:v>
                </c:pt>
                <c:pt idx="1026">
                  <c:v>5.6750870022953197E-2</c:v>
                </c:pt>
                <c:pt idx="1027">
                  <c:v>5.6749619014139802E-2</c:v>
                </c:pt>
                <c:pt idx="1034">
                  <c:v>5.6744046401142598E-2</c:v>
                </c:pt>
                <c:pt idx="1035">
                  <c:v>5.6786516222841199E-2</c:v>
                </c:pt>
                <c:pt idx="1043">
                  <c:v>5.6793357965165603E-2</c:v>
                </c:pt>
                <c:pt idx="1044">
                  <c:v>5.6793357965165603E-2</c:v>
                </c:pt>
                <c:pt idx="1045">
                  <c:v>5.6793232510621898E-2</c:v>
                </c:pt>
                <c:pt idx="1046">
                  <c:v>5.6790035017770697E-2</c:v>
                </c:pt>
                <c:pt idx="1047">
                  <c:v>5.6784264457507498E-2</c:v>
                </c:pt>
                <c:pt idx="1048">
                  <c:v>5.6790035017771003E-2</c:v>
                </c:pt>
                <c:pt idx="1049">
                  <c:v>5.6793232510601803E-2</c:v>
                </c:pt>
                <c:pt idx="1056">
                  <c:v>5.6793357965167698E-2</c:v>
                </c:pt>
                <c:pt idx="1064">
                  <c:v>5.6793357965145203E-2</c:v>
                </c:pt>
                <c:pt idx="1065">
                  <c:v>5.6791413723834498E-2</c:v>
                </c:pt>
                <c:pt idx="1072">
                  <c:v>5.6793742696692802E-2</c:v>
                </c:pt>
                <c:pt idx="1073">
                  <c:v>5.6790831315070303E-2</c:v>
                </c:pt>
                <c:pt idx="1081">
                  <c:v>5.6790446383204601E-2</c:v>
                </c:pt>
                <c:pt idx="1082">
                  <c:v>5.6790446383160699E-2</c:v>
                </c:pt>
                <c:pt idx="1083">
                  <c:v>5.6788980707679002E-2</c:v>
                </c:pt>
                <c:pt idx="1090">
                  <c:v>5.6790446383182099E-2</c:v>
                </c:pt>
                <c:pt idx="1091">
                  <c:v>5.6795694428239799E-2</c:v>
                </c:pt>
                <c:pt idx="1099">
                  <c:v>5.6793132922545099E-2</c:v>
                </c:pt>
                <c:pt idx="1100">
                  <c:v>5.6792627370673199E-2</c:v>
                </c:pt>
                <c:pt idx="1107">
                  <c:v>5.6795171968411599E-2</c:v>
                </c:pt>
                <c:pt idx="1108">
                  <c:v>5.6780172703504599E-2</c:v>
                </c:pt>
                <c:pt idx="1117">
                  <c:v>5.6778132825209097E-2</c:v>
                </c:pt>
                <c:pt idx="1118">
                  <c:v>5.6778132825207099E-2</c:v>
                </c:pt>
                <c:pt idx="1119">
                  <c:v>5.6778132825207099E-2</c:v>
                </c:pt>
                <c:pt idx="1120">
                  <c:v>5.6777704718345201E-2</c:v>
                </c:pt>
                <c:pt idx="1127">
                  <c:v>5.6778164024901601E-2</c:v>
                </c:pt>
                <c:pt idx="1128">
                  <c:v>5.6778886347456398E-2</c:v>
                </c:pt>
                <c:pt idx="1135">
                  <c:v>5.67788551390647E-2</c:v>
                </c:pt>
                <c:pt idx="1136">
                  <c:v>5.6778855139041899E-2</c:v>
                </c:pt>
                <c:pt idx="1137">
                  <c:v>5.6778855139056797E-2</c:v>
                </c:pt>
                <c:pt idx="1138">
                  <c:v>5.6778719430117801E-2</c:v>
                </c:pt>
                <c:pt idx="1145">
                  <c:v>5.6778723560168103E-2</c:v>
                </c:pt>
                <c:pt idx="1146">
                  <c:v>5.6782164766901198E-2</c:v>
                </c:pt>
                <c:pt idx="1154">
                  <c:v>5.6782296394968602E-2</c:v>
                </c:pt>
                <c:pt idx="1155">
                  <c:v>5.67822963949485E-2</c:v>
                </c:pt>
                <c:pt idx="1156">
                  <c:v>5.6782296394957403E-2</c:v>
                </c:pt>
                <c:pt idx="1157">
                  <c:v>5.6781485683984799E-2</c:v>
                </c:pt>
                <c:pt idx="1164">
                  <c:v>5.6782630833036099E-2</c:v>
                </c:pt>
                <c:pt idx="1165">
                  <c:v>5.6781112759004097E-2</c:v>
                </c:pt>
                <c:pt idx="1173">
                  <c:v>5.67807782518919E-2</c:v>
                </c:pt>
                <c:pt idx="1174">
                  <c:v>5.6780778251907603E-2</c:v>
                </c:pt>
                <c:pt idx="1175">
                  <c:v>5.6780030396783303E-2</c:v>
                </c:pt>
                <c:pt idx="1182">
                  <c:v>5.6780774479731601E-2</c:v>
                </c:pt>
                <c:pt idx="1183">
                  <c:v>5.6780763571534103E-2</c:v>
                </c:pt>
                <c:pt idx="1189">
                  <c:v>5.6780767340485302E-2</c:v>
                </c:pt>
                <c:pt idx="1190">
                  <c:v>5.67807673404312E-2</c:v>
                </c:pt>
                <c:pt idx="1191">
                  <c:v>5.6780767340401203E-2</c:v>
                </c:pt>
                <c:pt idx="1192">
                  <c:v>5.6780734526853102E-2</c:v>
                </c:pt>
                <c:pt idx="1193">
                  <c:v>5.6778052201310603E-2</c:v>
                </c:pt>
                <c:pt idx="1194">
                  <c:v>5.6780734526891197E-2</c:v>
                </c:pt>
                <c:pt idx="1201">
                  <c:v>5.6789567756781102E-2</c:v>
                </c:pt>
                <c:pt idx="1202">
                  <c:v>5.6779060287767698E-2</c:v>
                </c:pt>
                <c:pt idx="1211">
                  <c:v>5.6770266677830701E-2</c:v>
                </c:pt>
                <c:pt idx="1212">
                  <c:v>5.6770266677817101E-2</c:v>
                </c:pt>
                <c:pt idx="1213">
                  <c:v>5.6770266677840603E-2</c:v>
                </c:pt>
                <c:pt idx="1214">
                  <c:v>5.6770121357824298E-2</c:v>
                </c:pt>
                <c:pt idx="1221">
                  <c:v>5.6770266677869899E-2</c:v>
                </c:pt>
                <c:pt idx="1229">
                  <c:v>5.6770480465673102E-2</c:v>
                </c:pt>
                <c:pt idx="1230">
                  <c:v>5.6770480465690103E-2</c:v>
                </c:pt>
                <c:pt idx="1231">
                  <c:v>5.6770480465671E-2</c:v>
                </c:pt>
                <c:pt idx="1232">
                  <c:v>5.6770292719908903E-2</c:v>
                </c:pt>
                <c:pt idx="1239">
                  <c:v>5.67799758783342E-2</c:v>
                </c:pt>
                <c:pt idx="1240">
                  <c:v>5.6735308785655102E-2</c:v>
                </c:pt>
                <c:pt idx="1249">
                  <c:v>5.6725817528766501E-2</c:v>
                </c:pt>
                <c:pt idx="1250">
                  <c:v>5.6725817528763101E-2</c:v>
                </c:pt>
                <c:pt idx="1251">
                  <c:v>5.67258175287879E-2</c:v>
                </c:pt>
                <c:pt idx="1252">
                  <c:v>5.6725606495336298E-2</c:v>
                </c:pt>
                <c:pt idx="1259">
                  <c:v>5.6725817528773301E-2</c:v>
                </c:pt>
                <c:pt idx="1268">
                  <c:v>5.6721108753923798E-2</c:v>
                </c:pt>
                <c:pt idx="1269">
                  <c:v>5.6721108753928197E-2</c:v>
                </c:pt>
                <c:pt idx="1270">
                  <c:v>5.6720168012997001E-2</c:v>
                </c:pt>
                <c:pt idx="1277">
                  <c:v>5.6720673610894203E-2</c:v>
                </c:pt>
                <c:pt idx="1278">
                  <c:v>5.6722360806090999E-2</c:v>
                </c:pt>
                <c:pt idx="1285">
                  <c:v>5.6722796629561298E-2</c:v>
                </c:pt>
                <c:pt idx="1286">
                  <c:v>5.67227966295425E-2</c:v>
                </c:pt>
                <c:pt idx="1287">
                  <c:v>5.6722796629568098E-2</c:v>
                </c:pt>
                <c:pt idx="1288">
                  <c:v>5.6722743333057699E-2</c:v>
                </c:pt>
                <c:pt idx="1289">
                  <c:v>5.6720150503726099E-2</c:v>
                </c:pt>
                <c:pt idx="1290">
                  <c:v>5.6715216765362397E-2</c:v>
                </c:pt>
                <c:pt idx="1291">
                  <c:v>5.6720150503727099E-2</c:v>
                </c:pt>
                <c:pt idx="1292">
                  <c:v>5.6722743333060099E-2</c:v>
                </c:pt>
                <c:pt idx="1299">
                  <c:v>5.6722796629576001E-2</c:v>
                </c:pt>
                <c:pt idx="1307">
                  <c:v>5.6723250222161403E-2</c:v>
                </c:pt>
                <c:pt idx="1308">
                  <c:v>5.67232502221236E-2</c:v>
                </c:pt>
                <c:pt idx="1309">
                  <c:v>5.6723250222142599E-2</c:v>
                </c:pt>
                <c:pt idx="1310">
                  <c:v>5.6723126432655903E-2</c:v>
                </c:pt>
                <c:pt idx="1317">
                  <c:v>5.6723250222159301E-2</c:v>
                </c:pt>
                <c:pt idx="1325">
                  <c:v>5.6723250222152501E-2</c:v>
                </c:pt>
                <c:pt idx="1326">
                  <c:v>5.6721873675673003E-2</c:v>
                </c:pt>
                <c:pt idx="1333">
                  <c:v>5.6723053468687799E-2</c:v>
                </c:pt>
                <c:pt idx="1334">
                  <c:v>5.67244451397328E-2</c:v>
                </c:pt>
                <c:pt idx="1340">
                  <c:v>5.6724642070191303E-2</c:v>
                </c:pt>
                <c:pt idx="1341">
                  <c:v>5.6724642070185897E-2</c:v>
                </c:pt>
                <c:pt idx="1342">
                  <c:v>5.6724642070201503E-2</c:v>
                </c:pt>
                <c:pt idx="1343">
                  <c:v>5.6724636745372099E-2</c:v>
                </c:pt>
                <c:pt idx="1344">
                  <c:v>5.6722325564615102E-2</c:v>
                </c:pt>
                <c:pt idx="1345">
                  <c:v>5.6724636745377602E-2</c:v>
                </c:pt>
                <c:pt idx="1352">
                  <c:v>5.6724642070226101E-2</c:v>
                </c:pt>
                <c:pt idx="1360">
                  <c:v>5.6724564371518703E-2</c:v>
                </c:pt>
                <c:pt idx="1361">
                  <c:v>5.6724564371482898E-2</c:v>
                </c:pt>
                <c:pt idx="1362">
                  <c:v>5.6724564371533302E-2</c:v>
                </c:pt>
                <c:pt idx="1363">
                  <c:v>5.6724510443480702E-2</c:v>
                </c:pt>
                <c:pt idx="1364">
                  <c:v>5.6722038127059601E-2</c:v>
                </c:pt>
                <c:pt idx="1365">
                  <c:v>5.6717358428780999E-2</c:v>
                </c:pt>
                <c:pt idx="1366">
                  <c:v>5.6722038127075297E-2</c:v>
                </c:pt>
                <c:pt idx="1367">
                  <c:v>5.67245104434504E-2</c:v>
                </c:pt>
                <c:pt idx="1374">
                  <c:v>5.6724589102671197E-2</c:v>
                </c:pt>
                <c:pt idx="1375">
                  <c:v>5.6724257004433301E-2</c:v>
                </c:pt>
                <c:pt idx="1383">
                  <c:v>5.6724232240584302E-2</c:v>
                </c:pt>
                <c:pt idx="1384">
                  <c:v>5.6724232240540698E-2</c:v>
                </c:pt>
                <c:pt idx="1385">
                  <c:v>5.6723170964705798E-2</c:v>
                </c:pt>
                <c:pt idx="1392">
                  <c:v>5.6724057964511097E-2</c:v>
                </c:pt>
                <c:pt idx="1393">
                  <c:v>5.6732557755910303E-2</c:v>
                </c:pt>
                <c:pt idx="1401">
                  <c:v>5.67327362278994E-2</c:v>
                </c:pt>
                <c:pt idx="1402">
                  <c:v>5.6732529008110003E-2</c:v>
                </c:pt>
                <c:pt idx="1409">
                  <c:v>5.6733441518862997E-2</c:v>
                </c:pt>
                <c:pt idx="1410">
                  <c:v>5.67439273782359E-2</c:v>
                </c:pt>
                <c:pt idx="1419">
                  <c:v>5.67430769473233E-2</c:v>
                </c:pt>
                <c:pt idx="1420">
                  <c:v>5.6743076947312003E-2</c:v>
                </c:pt>
                <c:pt idx="1421">
                  <c:v>5.6743076947297702E-2</c:v>
                </c:pt>
                <c:pt idx="1422">
                  <c:v>5.6742739845701398E-2</c:v>
                </c:pt>
                <c:pt idx="1429">
                  <c:v>5.67430439177007E-2</c:v>
                </c:pt>
                <c:pt idx="1430">
                  <c:v>5.6743827700467799E-2</c:v>
                </c:pt>
                <c:pt idx="1437">
                  <c:v>5.6743860718626297E-2</c:v>
                </c:pt>
                <c:pt idx="1438">
                  <c:v>5.6743860718615299E-2</c:v>
                </c:pt>
                <c:pt idx="1439">
                  <c:v>5.6743860718647697E-2</c:v>
                </c:pt>
                <c:pt idx="1440">
                  <c:v>5.6743775014599901E-2</c:v>
                </c:pt>
                <c:pt idx="1441">
                  <c:v>5.6741220423355901E-2</c:v>
                </c:pt>
                <c:pt idx="1442">
                  <c:v>5.6736554198432598E-2</c:v>
                </c:pt>
                <c:pt idx="1443">
                  <c:v>5.6741220423358198E-2</c:v>
                </c:pt>
                <c:pt idx="1444">
                  <c:v>5.6743775014592102E-2</c:v>
                </c:pt>
                <c:pt idx="1451">
                  <c:v>5.6743909760135103E-2</c:v>
                </c:pt>
                <c:pt idx="1452">
                  <c:v>5.67437756005136E-2</c:v>
                </c:pt>
                <c:pt idx="1460">
                  <c:v>5.6743726545754998E-2</c:v>
                </c:pt>
                <c:pt idx="1461">
                  <c:v>5.6743726545751598E-2</c:v>
                </c:pt>
                <c:pt idx="1462">
                  <c:v>5.6743197176999202E-2</c:v>
                </c:pt>
                <c:pt idx="1469">
                  <c:v>5.6744769106723603E-2</c:v>
                </c:pt>
                <c:pt idx="1470">
                  <c:v>5.6730530553270798E-2</c:v>
                </c:pt>
                <c:pt idx="1479">
                  <c:v>5.6729487712196901E-2</c:v>
                </c:pt>
                <c:pt idx="1480">
                  <c:v>5.6729487712159098E-2</c:v>
                </c:pt>
                <c:pt idx="1481">
                  <c:v>5.6729487712160097E-2</c:v>
                </c:pt>
                <c:pt idx="1482">
                  <c:v>5.6729095822556398E-2</c:v>
                </c:pt>
                <c:pt idx="1489">
                  <c:v>5.6729487712201598E-2</c:v>
                </c:pt>
                <c:pt idx="1497">
                  <c:v>5.6729191950387503E-2</c:v>
                </c:pt>
                <c:pt idx="1498">
                  <c:v>5.6729191950384297E-2</c:v>
                </c:pt>
                <c:pt idx="1499">
                  <c:v>5.67288957745401E-2</c:v>
                </c:pt>
                <c:pt idx="1506">
                  <c:v>5.6729233770119299E-2</c:v>
                </c:pt>
                <c:pt idx="1507">
                  <c:v>5.6729111531372597E-2</c:v>
                </c:pt>
                <c:pt idx="1515">
                  <c:v>5.6729069700333597E-2</c:v>
                </c:pt>
                <c:pt idx="1516">
                  <c:v>5.6729069700295398E-2</c:v>
                </c:pt>
                <c:pt idx="1517">
                  <c:v>5.6728086260234303E-2</c:v>
                </c:pt>
                <c:pt idx="1524">
                  <c:v>5.6725717196501498E-2</c:v>
                </c:pt>
                <c:pt idx="1525">
                  <c:v>5.6723656994986403E-2</c:v>
                </c:pt>
                <c:pt idx="1533">
                  <c:v>5.6727016162345198E-2</c:v>
                </c:pt>
                <c:pt idx="1534">
                  <c:v>5.6727016162332701E-2</c:v>
                </c:pt>
                <c:pt idx="1535">
                  <c:v>5.6726963544707597E-2</c:v>
                </c:pt>
                <c:pt idx="1536">
                  <c:v>5.6724562580646502E-2</c:v>
                </c:pt>
                <c:pt idx="1537">
                  <c:v>5.67200283796786E-2</c:v>
                </c:pt>
                <c:pt idx="1538">
                  <c:v>5.6724562580627497E-2</c:v>
                </c:pt>
                <c:pt idx="1539">
                  <c:v>5.67269635446674E-2</c:v>
                </c:pt>
                <c:pt idx="1546">
                  <c:v>5.6726792883134002E-2</c:v>
                </c:pt>
                <c:pt idx="1547">
                  <c:v>5.6733460239401901E-2</c:v>
                </c:pt>
                <c:pt idx="1555">
                  <c:v>5.6733683615903398E-2</c:v>
                </c:pt>
                <c:pt idx="1556">
                  <c:v>5.6733683615820603E-2</c:v>
                </c:pt>
                <c:pt idx="1557">
                  <c:v>5.6733683615848601E-2</c:v>
                </c:pt>
                <c:pt idx="1558">
                  <c:v>5.6732995405849203E-2</c:v>
                </c:pt>
                <c:pt idx="1565">
                  <c:v>5.6733275877918501E-2</c:v>
                </c:pt>
                <c:pt idx="1566">
                  <c:v>5.67340267493271E-2</c:v>
                </c:pt>
                <c:pt idx="1573">
                  <c:v>5.6734548648865797E-2</c:v>
                </c:pt>
                <c:pt idx="1574">
                  <c:v>5.6734548648814297E-2</c:v>
                </c:pt>
                <c:pt idx="1575">
                  <c:v>5.6734548648807497E-2</c:v>
                </c:pt>
                <c:pt idx="1576">
                  <c:v>5.6734502759420699E-2</c:v>
                </c:pt>
                <c:pt idx="1577">
                  <c:v>5.6732157627894603E-2</c:v>
                </c:pt>
                <c:pt idx="1578">
                  <c:v>5.67345027594163E-2</c:v>
                </c:pt>
                <c:pt idx="1585">
                  <c:v>5.6743231022537102E-2</c:v>
                </c:pt>
                <c:pt idx="1586">
                  <c:v>5.6737197477476298E-2</c:v>
                </c:pt>
                <c:pt idx="1595">
                  <c:v>5.6728520493774699E-2</c:v>
                </c:pt>
                <c:pt idx="1596">
                  <c:v>5.6728520493771598E-2</c:v>
                </c:pt>
                <c:pt idx="1597">
                  <c:v>5.6728520493749102E-2</c:v>
                </c:pt>
                <c:pt idx="1598">
                  <c:v>5.6728420125129797E-2</c:v>
                </c:pt>
                <c:pt idx="1605">
                  <c:v>5.6728566093453003E-2</c:v>
                </c:pt>
                <c:pt idx="1606">
                  <c:v>5.6726328910331497E-2</c:v>
                </c:pt>
                <c:pt idx="1614">
                  <c:v>5.6726220961055299E-2</c:v>
                </c:pt>
                <c:pt idx="1615">
                  <c:v>5.67262209610375E-2</c:v>
                </c:pt>
                <c:pt idx="1616">
                  <c:v>5.6725694527015903E-2</c:v>
                </c:pt>
                <c:pt idx="1623">
                  <c:v>5.6726129393154003E-2</c:v>
                </c:pt>
                <c:pt idx="1624">
                  <c:v>5.6726088440732701E-2</c:v>
                </c:pt>
                <c:pt idx="1630">
                  <c:v>5.67261800606279E-2</c:v>
                </c:pt>
                <c:pt idx="1631">
                  <c:v>5.6726180060588702E-2</c:v>
                </c:pt>
                <c:pt idx="1632">
                  <c:v>5.6726180060601997E-2</c:v>
                </c:pt>
                <c:pt idx="1633">
                  <c:v>5.6726180060597597E-2</c:v>
                </c:pt>
                <c:pt idx="1634">
                  <c:v>5.6726180060605397E-2</c:v>
                </c:pt>
                <c:pt idx="1635">
                  <c:v>5.6726180060612197E-2</c:v>
                </c:pt>
                <c:pt idx="1636">
                  <c:v>5.6726180060594197E-2</c:v>
                </c:pt>
                <c:pt idx="1637">
                  <c:v>5.6726180060609803E-2</c:v>
                </c:pt>
                <c:pt idx="1638">
                  <c:v>5.6728649247881298E-2</c:v>
                </c:pt>
                <c:pt idx="1639">
                  <c:v>5.6727621907342797E-2</c:v>
                </c:pt>
                <c:pt idx="1640">
                  <c:v>5.6728649247908498E-2</c:v>
                </c:pt>
                <c:pt idx="1641">
                  <c:v>5.6727621907347203E-2</c:v>
                </c:pt>
                <c:pt idx="1642">
                  <c:v>5.6728649247881298E-2</c:v>
                </c:pt>
                <c:pt idx="1643">
                  <c:v>5.6727621907382002E-2</c:v>
                </c:pt>
                <c:pt idx="1644">
                  <c:v>5.6728649247908498E-2</c:v>
                </c:pt>
                <c:pt idx="1645">
                  <c:v>5.67276219073653E-2</c:v>
                </c:pt>
                <c:pt idx="1646">
                  <c:v>5.6728649247862299E-2</c:v>
                </c:pt>
                <c:pt idx="1647">
                  <c:v>5.6727621907375202E-2</c:v>
                </c:pt>
                <c:pt idx="1648">
                  <c:v>5.6728649247898298E-2</c:v>
                </c:pt>
                <c:pt idx="1649">
                  <c:v>5.6727621907327101E-2</c:v>
                </c:pt>
                <c:pt idx="1650">
                  <c:v>5.6728649247897299E-2</c:v>
                </c:pt>
                <c:pt idx="1651">
                  <c:v>5.6727621907338398E-2</c:v>
                </c:pt>
                <c:pt idx="1658">
                  <c:v>5.6726180060597597E-2</c:v>
                </c:pt>
                <c:pt idx="1668">
                  <c:v>5.6725482202756701E-2</c:v>
                </c:pt>
                <c:pt idx="1669">
                  <c:v>5.6725482202720702E-2</c:v>
                </c:pt>
                <c:pt idx="1670">
                  <c:v>5.6725455900585503E-2</c:v>
                </c:pt>
                <c:pt idx="1671">
                  <c:v>5.6723252464010401E-2</c:v>
                </c:pt>
                <c:pt idx="1672">
                  <c:v>5.6725455900582297E-2</c:v>
                </c:pt>
                <c:pt idx="1679">
                  <c:v>5.6725482202729799E-2</c:v>
                </c:pt>
                <c:pt idx="1687">
                  <c:v>5.67254822027176E-2</c:v>
                </c:pt>
                <c:pt idx="1688">
                  <c:v>5.6723672795156603E-2</c:v>
                </c:pt>
                <c:pt idx="1695">
                  <c:v>5.6725077251235399E-2</c:v>
                </c:pt>
                <c:pt idx="1696">
                  <c:v>5.67251299953778E-2</c:v>
                </c:pt>
                <c:pt idx="1703">
                  <c:v>5.6725535277110301E-2</c:v>
                </c:pt>
                <c:pt idx="1704">
                  <c:v>5.6725535277135898E-2</c:v>
                </c:pt>
                <c:pt idx="1705">
                  <c:v>5.6725535277131499E-2</c:v>
                </c:pt>
                <c:pt idx="1706">
                  <c:v>5.6725535277120501E-2</c:v>
                </c:pt>
                <c:pt idx="1707">
                  <c:v>5.6725326252377702E-2</c:v>
                </c:pt>
                <c:pt idx="1714">
                  <c:v>5.6725535277112403E-2</c:v>
                </c:pt>
                <c:pt idx="1715">
                  <c:v>5.6721106450200898E-2</c:v>
                </c:pt>
                <c:pt idx="1723">
                  <c:v>5.6720760564676197E-2</c:v>
                </c:pt>
                <c:pt idx="1724">
                  <c:v>5.6720680119269201E-2</c:v>
                </c:pt>
                <c:pt idx="1725">
                  <c:v>5.6718351335581903E-2</c:v>
                </c:pt>
                <c:pt idx="1726">
                  <c:v>5.6714096858881097E-2</c:v>
                </c:pt>
                <c:pt idx="1727">
                  <c:v>5.6718351335567199E-2</c:v>
                </c:pt>
                <c:pt idx="1728">
                  <c:v>5.6720680119257898E-2</c:v>
                </c:pt>
                <c:pt idx="1735">
                  <c:v>5.6720764344610299E-2</c:v>
                </c:pt>
                <c:pt idx="1736">
                  <c:v>5.67208166403168E-2</c:v>
                </c:pt>
                <c:pt idx="1744">
                  <c:v>5.6720812860285699E-2</c:v>
                </c:pt>
                <c:pt idx="1745">
                  <c:v>5.67208128602915E-2</c:v>
                </c:pt>
                <c:pt idx="1746">
                  <c:v>5.6719927434032903E-2</c:v>
                </c:pt>
                <c:pt idx="1753">
                  <c:v>5.6721275152857499E-2</c:v>
                </c:pt>
                <c:pt idx="1754">
                  <c:v>5.6723467281848003E-2</c:v>
                </c:pt>
                <c:pt idx="1762">
                  <c:v>5.6721722338355797E-2</c:v>
                </c:pt>
                <c:pt idx="1763">
                  <c:v>5.6721244553180603E-2</c:v>
                </c:pt>
                <c:pt idx="1770">
                  <c:v>5.6725429915296201E-2</c:v>
                </c:pt>
                <c:pt idx="1771">
                  <c:v>5.6709796442969002E-2</c:v>
                </c:pt>
                <c:pt idx="1780">
                  <c:v>5.6706089098393198E-2</c:v>
                </c:pt>
                <c:pt idx="1781">
                  <c:v>5.6706089098356303E-2</c:v>
                </c:pt>
                <c:pt idx="1782">
                  <c:v>5.6706089098376503E-2</c:v>
                </c:pt>
                <c:pt idx="1783">
                  <c:v>5.67058048093457E-2</c:v>
                </c:pt>
                <c:pt idx="1790">
                  <c:v>5.6706087615177099E-2</c:v>
                </c:pt>
                <c:pt idx="1791">
                  <c:v>5.6706087615145701E-2</c:v>
                </c:pt>
                <c:pt idx="1797">
                  <c:v>5.6706089098387702E-2</c:v>
                </c:pt>
                <c:pt idx="1798">
                  <c:v>5.6706089098385301E-2</c:v>
                </c:pt>
                <c:pt idx="1799">
                  <c:v>5.6706089098389797E-2</c:v>
                </c:pt>
                <c:pt idx="1800">
                  <c:v>5.6706089098412203E-2</c:v>
                </c:pt>
                <c:pt idx="1801">
                  <c:v>5.6706089098376503E-2</c:v>
                </c:pt>
                <c:pt idx="1802">
                  <c:v>5.6706089098414299E-2</c:v>
                </c:pt>
                <c:pt idx="1803">
                  <c:v>5.6706089098392101E-2</c:v>
                </c:pt>
                <c:pt idx="1804">
                  <c:v>5.67060890984337E-2</c:v>
                </c:pt>
                <c:pt idx="1805">
                  <c:v>5.67078846239501E-2</c:v>
                </c:pt>
                <c:pt idx="1806">
                  <c:v>5.6707401692437598E-2</c:v>
                </c:pt>
                <c:pt idx="1807">
                  <c:v>5.6707884623991699E-2</c:v>
                </c:pt>
                <c:pt idx="1808">
                  <c:v>5.6707401692428397E-2</c:v>
                </c:pt>
                <c:pt idx="1809">
                  <c:v>5.67078846239569E-2</c:v>
                </c:pt>
                <c:pt idx="1810">
                  <c:v>5.6707401692458699E-2</c:v>
                </c:pt>
                <c:pt idx="1811">
                  <c:v>5.67078846239399E-2</c:v>
                </c:pt>
                <c:pt idx="1812">
                  <c:v>5.6707401692447798E-2</c:v>
                </c:pt>
                <c:pt idx="1813">
                  <c:v>5.6707884624001802E-2</c:v>
                </c:pt>
                <c:pt idx="1814">
                  <c:v>5.6707401692433101E-2</c:v>
                </c:pt>
                <c:pt idx="1815">
                  <c:v>5.6707884623985898E-2</c:v>
                </c:pt>
                <c:pt idx="1816">
                  <c:v>5.6707401692431797E-2</c:v>
                </c:pt>
                <c:pt idx="1817">
                  <c:v>5.6707884623974698E-2</c:v>
                </c:pt>
                <c:pt idx="1818">
                  <c:v>5.67074016924679E-2</c:v>
                </c:pt>
                <c:pt idx="1819">
                  <c:v>5.6706091684868003E-2</c:v>
                </c:pt>
                <c:pt idx="1826">
                  <c:v>5.6706089098365199E-2</c:v>
                </c:pt>
                <c:pt idx="1835">
                  <c:v>5.6709661271227299E-2</c:v>
                </c:pt>
                <c:pt idx="1836">
                  <c:v>5.6709661271190197E-2</c:v>
                </c:pt>
                <c:pt idx="1837">
                  <c:v>5.6709661271208203E-2</c:v>
                </c:pt>
                <c:pt idx="1838">
                  <c:v>5.6709400572115397E-2</c:v>
                </c:pt>
                <c:pt idx="1845">
                  <c:v>5.6709661271205802E-2</c:v>
                </c:pt>
                <c:pt idx="1846">
                  <c:v>5.6705966032478301E-2</c:v>
                </c:pt>
                <c:pt idx="1854">
                  <c:v>5.67058373778761E-2</c:v>
                </c:pt>
                <c:pt idx="1855">
                  <c:v>5.6705837377882602E-2</c:v>
                </c:pt>
                <c:pt idx="1856">
                  <c:v>5.6704724652433702E-2</c:v>
                </c:pt>
                <c:pt idx="1863">
                  <c:v>5.6705881938414797E-2</c:v>
                </c:pt>
                <c:pt idx="1864">
                  <c:v>5.6704924894435002E-2</c:v>
                </c:pt>
                <c:pt idx="1872">
                  <c:v>5.6704880142204199E-2</c:v>
                </c:pt>
                <c:pt idx="1873">
                  <c:v>5.6704880142263499E-2</c:v>
                </c:pt>
                <c:pt idx="1874">
                  <c:v>5.6704880142218597E-2</c:v>
                </c:pt>
                <c:pt idx="1875">
                  <c:v>5.6704720030551999E-2</c:v>
                </c:pt>
                <c:pt idx="1882">
                  <c:v>5.6704887839308799E-2</c:v>
                </c:pt>
                <c:pt idx="1883">
                  <c:v>5.6704375637490402E-2</c:v>
                </c:pt>
                <c:pt idx="1891">
                  <c:v>5.6704367887379398E-2</c:v>
                </c:pt>
                <c:pt idx="1892">
                  <c:v>5.6704367887377302E-2</c:v>
                </c:pt>
                <c:pt idx="1893">
                  <c:v>5.67043678873708E-2</c:v>
                </c:pt>
                <c:pt idx="1894">
                  <c:v>5.67041343191272E-2</c:v>
                </c:pt>
                <c:pt idx="1901">
                  <c:v>5.6704351750654199E-2</c:v>
                </c:pt>
                <c:pt idx="1902">
                  <c:v>5.6704321016058601E-2</c:v>
                </c:pt>
                <c:pt idx="1908">
                  <c:v>5.6704337154024703E-2</c:v>
                </c:pt>
                <c:pt idx="1909">
                  <c:v>5.6704337154042397E-2</c:v>
                </c:pt>
                <c:pt idx="1910">
                  <c:v>5.6704337154044798E-2</c:v>
                </c:pt>
                <c:pt idx="1911">
                  <c:v>5.6704337154042397E-2</c:v>
                </c:pt>
                <c:pt idx="1912">
                  <c:v>5.6704337154042397E-2</c:v>
                </c:pt>
                <c:pt idx="1913">
                  <c:v>5.6704337154093898E-2</c:v>
                </c:pt>
                <c:pt idx="1914">
                  <c:v>5.6704337154081602E-2</c:v>
                </c:pt>
                <c:pt idx="1915">
                  <c:v>5.6704337154018902E-2</c:v>
                </c:pt>
                <c:pt idx="1916">
                  <c:v>5.6705453541512997E-2</c:v>
                </c:pt>
                <c:pt idx="1917">
                  <c:v>5.6706411018556398E-2</c:v>
                </c:pt>
                <c:pt idx="1918">
                  <c:v>5.67054535414796E-2</c:v>
                </c:pt>
                <c:pt idx="1919">
                  <c:v>5.6704337154060203E-2</c:v>
                </c:pt>
                <c:pt idx="1920">
                  <c:v>5.6704337154043501E-2</c:v>
                </c:pt>
                <c:pt idx="1921">
                  <c:v>5.6704337154069397E-2</c:v>
                </c:pt>
                <c:pt idx="1922">
                  <c:v>5.6704337154085002E-2</c:v>
                </c:pt>
                <c:pt idx="1923">
                  <c:v>5.6704337154042397E-2</c:v>
                </c:pt>
                <c:pt idx="1924">
                  <c:v>5.67043371540727E-2</c:v>
                </c:pt>
                <c:pt idx="1925">
                  <c:v>5.6704337154063603E-2</c:v>
                </c:pt>
                <c:pt idx="1931">
                  <c:v>5.6705754907502799E-2</c:v>
                </c:pt>
                <c:pt idx="1932">
                  <c:v>5.6705754907586899E-2</c:v>
                </c:pt>
                <c:pt idx="1933">
                  <c:v>5.6705642744252001E-2</c:v>
                </c:pt>
                <c:pt idx="1940">
                  <c:v>5.6705756440844197E-2</c:v>
                </c:pt>
                <c:pt idx="1941">
                  <c:v>5.6705895396775001E-2</c:v>
                </c:pt>
                <c:pt idx="1948">
                  <c:v>5.6705893865577797E-2</c:v>
                </c:pt>
                <c:pt idx="1949">
                  <c:v>5.67058938655697E-2</c:v>
                </c:pt>
                <c:pt idx="1950">
                  <c:v>5.6705893865581197E-2</c:v>
                </c:pt>
                <c:pt idx="1951">
                  <c:v>5.67058470391546E-2</c:v>
                </c:pt>
                <c:pt idx="1952">
                  <c:v>5.6703951432396801E-2</c:v>
                </c:pt>
                <c:pt idx="1953">
                  <c:v>5.6700393009223998E-2</c:v>
                </c:pt>
                <c:pt idx="1954">
                  <c:v>5.6703951432450599E-2</c:v>
                </c:pt>
                <c:pt idx="1955">
                  <c:v>5.6705847039179101E-2</c:v>
                </c:pt>
                <c:pt idx="1962">
                  <c:v>5.6705914065679999E-2</c:v>
                </c:pt>
                <c:pt idx="1963">
                  <c:v>5.6706106786614703E-2</c:v>
                </c:pt>
                <c:pt idx="1971">
                  <c:v>5.67060865856324E-2</c:v>
                </c:pt>
                <c:pt idx="1972">
                  <c:v>5.6706086585655902E-2</c:v>
                </c:pt>
                <c:pt idx="1973">
                  <c:v>5.6705276637295798E-2</c:v>
                </c:pt>
                <c:pt idx="1980">
                  <c:v>5.6706006778464602E-2</c:v>
                </c:pt>
                <c:pt idx="1981">
                  <c:v>5.6704352435003803E-2</c:v>
                </c:pt>
                <c:pt idx="1987">
                  <c:v>5.6704510841795598E-2</c:v>
                </c:pt>
                <c:pt idx="1988">
                  <c:v>5.6704510841784399E-2</c:v>
                </c:pt>
                <c:pt idx="1989">
                  <c:v>5.6704510841779701E-2</c:v>
                </c:pt>
                <c:pt idx="1990">
                  <c:v>5.6704510841769501E-2</c:v>
                </c:pt>
                <c:pt idx="1991">
                  <c:v>5.6704510841743903E-2</c:v>
                </c:pt>
                <c:pt idx="1992">
                  <c:v>5.6704510841767398E-2</c:v>
                </c:pt>
                <c:pt idx="1993">
                  <c:v>5.6704510841767398E-2</c:v>
                </c:pt>
                <c:pt idx="1994">
                  <c:v>5.6704510841759599E-2</c:v>
                </c:pt>
                <c:pt idx="1995">
                  <c:v>5.67056193171529E-2</c:v>
                </c:pt>
                <c:pt idx="1996">
                  <c:v>5.6706300129051999E-2</c:v>
                </c:pt>
                <c:pt idx="1997">
                  <c:v>5.6705619317131702E-2</c:v>
                </c:pt>
                <c:pt idx="1998">
                  <c:v>5.6706300129053297E-2</c:v>
                </c:pt>
                <c:pt idx="1999">
                  <c:v>5.6705619317150797E-2</c:v>
                </c:pt>
                <c:pt idx="2000">
                  <c:v>5.6706300129023002E-2</c:v>
                </c:pt>
                <c:pt idx="2001">
                  <c:v>5.6705619317128302E-2</c:v>
                </c:pt>
                <c:pt idx="2002">
                  <c:v>5.6706300129069701E-2</c:v>
                </c:pt>
                <c:pt idx="2003">
                  <c:v>5.6705619317157299E-2</c:v>
                </c:pt>
                <c:pt idx="2004">
                  <c:v>5.6706300129070998E-2</c:v>
                </c:pt>
                <c:pt idx="2005">
                  <c:v>5.6705619317158597E-2</c:v>
                </c:pt>
                <c:pt idx="2006">
                  <c:v>5.67063001290588E-2</c:v>
                </c:pt>
                <c:pt idx="2007">
                  <c:v>5.6705619317122799E-2</c:v>
                </c:pt>
                <c:pt idx="2008">
                  <c:v>5.6704510841788798E-2</c:v>
                </c:pt>
                <c:pt idx="2009">
                  <c:v>5.6704510841766399E-2</c:v>
                </c:pt>
                <c:pt idx="2010">
                  <c:v>5.6704510841781998E-2</c:v>
                </c:pt>
                <c:pt idx="2011">
                  <c:v>5.6704510841784399E-2</c:v>
                </c:pt>
                <c:pt idx="2012">
                  <c:v>5.6704510841780999E-2</c:v>
                </c:pt>
                <c:pt idx="2013">
                  <c:v>5.6704510841751501E-2</c:v>
                </c:pt>
                <c:pt idx="2014">
                  <c:v>5.6704510841767398E-2</c:v>
                </c:pt>
                <c:pt idx="2020">
                  <c:v>5.6705431948867999E-2</c:v>
                </c:pt>
                <c:pt idx="2021">
                  <c:v>5.6705431948864897E-2</c:v>
                </c:pt>
                <c:pt idx="2022">
                  <c:v>5.6705320366236399E-2</c:v>
                </c:pt>
                <c:pt idx="2029">
                  <c:v>5.6705530097006997E-2</c:v>
                </c:pt>
                <c:pt idx="2030">
                  <c:v>5.6704950873452398E-2</c:v>
                </c:pt>
                <c:pt idx="2038">
                  <c:v>5.6704852698873001E-2</c:v>
                </c:pt>
                <c:pt idx="2039">
                  <c:v>5.6704852698879503E-2</c:v>
                </c:pt>
                <c:pt idx="2040">
                  <c:v>5.6704428532064602E-2</c:v>
                </c:pt>
                <c:pt idx="2047">
                  <c:v>5.6704830221904798E-2</c:v>
                </c:pt>
                <c:pt idx="2048">
                  <c:v>5.6705183730456299E-2</c:v>
                </c:pt>
                <c:pt idx="2055">
                  <c:v>5.6705206199406798E-2</c:v>
                </c:pt>
                <c:pt idx="2056">
                  <c:v>5.67052061994021E-2</c:v>
                </c:pt>
                <c:pt idx="2057">
                  <c:v>5.6705206199396403E-2</c:v>
                </c:pt>
                <c:pt idx="2058">
                  <c:v>5.6705064697268902E-2</c:v>
                </c:pt>
                <c:pt idx="2065">
                  <c:v>5.67052001883845E-2</c:v>
                </c:pt>
                <c:pt idx="2066">
                  <c:v>5.6705174275281198E-2</c:v>
                </c:pt>
                <c:pt idx="2074">
                  <c:v>5.6705180202702203E-2</c:v>
                </c:pt>
                <c:pt idx="2075">
                  <c:v>5.67051802027067E-2</c:v>
                </c:pt>
                <c:pt idx="2076">
                  <c:v>5.6704363765055998E-2</c:v>
                </c:pt>
                <c:pt idx="2083">
                  <c:v>5.6705098824324E-2</c:v>
                </c:pt>
                <c:pt idx="2084">
                  <c:v>5.6713659506603099E-2</c:v>
                </c:pt>
                <c:pt idx="2093">
                  <c:v>5.6711277901196101E-2</c:v>
                </c:pt>
                <c:pt idx="2094">
                  <c:v>5.6711277901181398E-2</c:v>
                </c:pt>
                <c:pt idx="2095">
                  <c:v>5.6710996844004297E-2</c:v>
                </c:pt>
                <c:pt idx="2102">
                  <c:v>5.6711091484102E-2</c:v>
                </c:pt>
                <c:pt idx="2103">
                  <c:v>5.6712117475498001E-2</c:v>
                </c:pt>
                <c:pt idx="2110">
                  <c:v>5.67123039486317E-2</c:v>
                </c:pt>
                <c:pt idx="2111">
                  <c:v>5.6712303948614699E-2</c:v>
                </c:pt>
                <c:pt idx="2112">
                  <c:v>5.6712303948637202E-2</c:v>
                </c:pt>
                <c:pt idx="2113">
                  <c:v>5.6712242495994103E-2</c:v>
                </c:pt>
                <c:pt idx="2114">
                  <c:v>5.6710412684926603E-2</c:v>
                </c:pt>
                <c:pt idx="2115">
                  <c:v>5.6707055502781697E-2</c:v>
                </c:pt>
                <c:pt idx="2116">
                  <c:v>5.67104126849634E-2</c:v>
                </c:pt>
                <c:pt idx="2117">
                  <c:v>5.6712242495998502E-2</c:v>
                </c:pt>
                <c:pt idx="2124">
                  <c:v>5.6712303948630402E-2</c:v>
                </c:pt>
                <c:pt idx="2125">
                  <c:v>5.6707924832835502E-2</c:v>
                </c:pt>
                <c:pt idx="2133">
                  <c:v>5.6707905365246301E-2</c:v>
                </c:pt>
                <c:pt idx="2134">
                  <c:v>5.6707905365259798E-2</c:v>
                </c:pt>
                <c:pt idx="2135">
                  <c:v>5.6706794072552899E-2</c:v>
                </c:pt>
                <c:pt idx="2142">
                  <c:v>5.6708009953998502E-2</c:v>
                </c:pt>
                <c:pt idx="2143">
                  <c:v>5.6711283601754398E-2</c:v>
                </c:pt>
                <c:pt idx="2151">
                  <c:v>5.6709766324555599E-2</c:v>
                </c:pt>
                <c:pt idx="2152">
                  <c:v>5.6709467347903497E-2</c:v>
                </c:pt>
                <c:pt idx="2159">
                  <c:v>5.6709643022368403E-2</c:v>
                </c:pt>
                <c:pt idx="2160">
                  <c:v>5.6710463253677998E-2</c:v>
                </c:pt>
                <c:pt idx="2167">
                  <c:v>5.6710586585036298E-2</c:v>
                </c:pt>
                <c:pt idx="2168">
                  <c:v>5.67105865850622E-2</c:v>
                </c:pt>
                <c:pt idx="2169">
                  <c:v>5.6710586585078902E-2</c:v>
                </c:pt>
                <c:pt idx="2170">
                  <c:v>5.6710522595829899E-2</c:v>
                </c:pt>
                <c:pt idx="2171">
                  <c:v>5.6708783977330902E-2</c:v>
                </c:pt>
                <c:pt idx="2172">
                  <c:v>5.6705621349415397E-2</c:v>
                </c:pt>
                <c:pt idx="2173">
                  <c:v>5.6708783977334601E-2</c:v>
                </c:pt>
                <c:pt idx="2174">
                  <c:v>5.6710522595842201E-2</c:v>
                </c:pt>
                <c:pt idx="2181">
                  <c:v>5.6710394814370298E-2</c:v>
                </c:pt>
                <c:pt idx="2182">
                  <c:v>5.6708432014268499E-2</c:v>
                </c:pt>
                <c:pt idx="2190">
                  <c:v>5.6708598030402999E-2</c:v>
                </c:pt>
                <c:pt idx="2191">
                  <c:v>5.6708598030387303E-2</c:v>
                </c:pt>
                <c:pt idx="2192">
                  <c:v>5.6708598030369303E-2</c:v>
                </c:pt>
                <c:pt idx="2193">
                  <c:v>5.67081538319218E-2</c:v>
                </c:pt>
                <c:pt idx="2200">
                  <c:v>5.67090912849759E-2</c:v>
                </c:pt>
                <c:pt idx="2201">
                  <c:v>5.6710683467816603E-2</c:v>
                </c:pt>
                <c:pt idx="2209">
                  <c:v>5.6710189798758699E-2</c:v>
                </c:pt>
                <c:pt idx="2210">
                  <c:v>5.67099416370484E-2</c:v>
                </c:pt>
                <c:pt idx="2217">
                  <c:v>5.6712214160720101E-2</c:v>
                </c:pt>
                <c:pt idx="2218">
                  <c:v>5.6733112240026501E-2</c:v>
                </c:pt>
                <c:pt idx="2227">
                  <c:v>5.6731070705039001E-2</c:v>
                </c:pt>
                <c:pt idx="2228">
                  <c:v>5.67310707049965E-2</c:v>
                </c:pt>
                <c:pt idx="2229">
                  <c:v>5.6731070704993301E-2</c:v>
                </c:pt>
                <c:pt idx="2230">
                  <c:v>5.6730911348815902E-2</c:v>
                </c:pt>
                <c:pt idx="2237">
                  <c:v>5.67310091817965E-2</c:v>
                </c:pt>
                <c:pt idx="2238">
                  <c:v>5.6731206143848897E-2</c:v>
                </c:pt>
                <c:pt idx="2245">
                  <c:v>5.67312677210269E-2</c:v>
                </c:pt>
                <c:pt idx="2246">
                  <c:v>5.6731267720993503E-2</c:v>
                </c:pt>
                <c:pt idx="2247">
                  <c:v>5.6731267720980902E-2</c:v>
                </c:pt>
                <c:pt idx="2248">
                  <c:v>5.6731207052884203E-2</c:v>
                </c:pt>
                <c:pt idx="2249">
                  <c:v>5.6729546618640103E-2</c:v>
                </c:pt>
                <c:pt idx="2250">
                  <c:v>5.6726534138946599E-2</c:v>
                </c:pt>
                <c:pt idx="2251">
                  <c:v>5.6729546618664702E-2</c:v>
                </c:pt>
                <c:pt idx="2252">
                  <c:v>5.6731207052891697E-2</c:v>
                </c:pt>
                <c:pt idx="2259">
                  <c:v>5.6731267721025901E-2</c:v>
                </c:pt>
                <c:pt idx="2268">
                  <c:v>5.67312677210201E-2</c:v>
                </c:pt>
                <c:pt idx="2269">
                  <c:v>5.6731267720992198E-2</c:v>
                </c:pt>
                <c:pt idx="2270">
                  <c:v>5.6731216880653502E-2</c:v>
                </c:pt>
                <c:pt idx="2271">
                  <c:v>5.6729587685684001E-2</c:v>
                </c:pt>
                <c:pt idx="2272">
                  <c:v>5.6726588546994999E-2</c:v>
                </c:pt>
                <c:pt idx="2273">
                  <c:v>5.6729587685658202E-2</c:v>
                </c:pt>
                <c:pt idx="2274">
                  <c:v>5.6731216880627898E-2</c:v>
                </c:pt>
                <c:pt idx="2281">
                  <c:v>5.6731265544405399E-2</c:v>
                </c:pt>
                <c:pt idx="2282">
                  <c:v>5.6732188213593202E-2</c:v>
                </c:pt>
                <c:pt idx="2290">
                  <c:v>5.6732190376842802E-2</c:v>
                </c:pt>
                <c:pt idx="2291">
                  <c:v>5.6732190376847298E-2</c:v>
                </c:pt>
                <c:pt idx="2292">
                  <c:v>5.6731499924755999E-2</c:v>
                </c:pt>
                <c:pt idx="2299">
                  <c:v>5.6732120998737798E-2</c:v>
                </c:pt>
                <c:pt idx="2300">
                  <c:v>5.6731304666551102E-2</c:v>
                </c:pt>
                <c:pt idx="2307">
                  <c:v>5.6731374017316101E-2</c:v>
                </c:pt>
                <c:pt idx="2308">
                  <c:v>5.6731374017367803E-2</c:v>
                </c:pt>
                <c:pt idx="2309">
                  <c:v>5.6731374017316302E-2</c:v>
                </c:pt>
                <c:pt idx="2310">
                  <c:v>5.6731258201545898E-2</c:v>
                </c:pt>
                <c:pt idx="2317">
                  <c:v>5.67313784135954E-2</c:v>
                </c:pt>
                <c:pt idx="2318">
                  <c:v>5.6731966049631301E-2</c:v>
                </c:pt>
                <c:pt idx="2325">
                  <c:v>5.6731951526893497E-2</c:v>
                </c:pt>
                <c:pt idx="2326">
                  <c:v>5.6731951526914598E-2</c:v>
                </c:pt>
                <c:pt idx="2327">
                  <c:v>5.6731951526873103E-2</c:v>
                </c:pt>
                <c:pt idx="2328">
                  <c:v>5.6731906652373598E-2</c:v>
                </c:pt>
                <c:pt idx="2329">
                  <c:v>5.67303323343731E-2</c:v>
                </c:pt>
                <c:pt idx="2330">
                  <c:v>5.6727418774026102E-2</c:v>
                </c:pt>
                <c:pt idx="2331">
                  <c:v>5.6730332334397601E-2</c:v>
                </c:pt>
                <c:pt idx="2332">
                  <c:v>5.6731906652395803E-2</c:v>
                </c:pt>
                <c:pt idx="2339">
                  <c:v>5.6731951526921398E-2</c:v>
                </c:pt>
                <c:pt idx="2346">
                  <c:v>5.6730874999578601E-2</c:v>
                </c:pt>
                <c:pt idx="2347">
                  <c:v>5.6730874999622503E-2</c:v>
                </c:pt>
                <c:pt idx="2348">
                  <c:v>5.6730874999631399E-2</c:v>
                </c:pt>
                <c:pt idx="2349">
                  <c:v>5.6730874999588801E-2</c:v>
                </c:pt>
                <c:pt idx="2350">
                  <c:v>5.6730871781674103E-2</c:v>
                </c:pt>
                <c:pt idx="2351">
                  <c:v>5.6729510926901698E-2</c:v>
                </c:pt>
                <c:pt idx="2352">
                  <c:v>5.6730871781689798E-2</c:v>
                </c:pt>
                <c:pt idx="2359">
                  <c:v>5.6730874999609202E-2</c:v>
                </c:pt>
                <c:pt idx="2368">
                  <c:v>5.67279820505973E-2</c:v>
                </c:pt>
                <c:pt idx="2369">
                  <c:v>5.6727982050582701E-2</c:v>
                </c:pt>
                <c:pt idx="2370">
                  <c:v>5.6727532411242801E-2</c:v>
                </c:pt>
                <c:pt idx="2377">
                  <c:v>5.6727977126204199E-2</c:v>
                </c:pt>
                <c:pt idx="2378">
                  <c:v>5.6728765715354498E-2</c:v>
                </c:pt>
                <c:pt idx="2386">
                  <c:v>5.67245190456689E-2</c:v>
                </c:pt>
                <c:pt idx="2387">
                  <c:v>5.6724383918584101E-2</c:v>
                </c:pt>
                <c:pt idx="2394">
                  <c:v>5.6724594168399298E-2</c:v>
                </c:pt>
                <c:pt idx="2395">
                  <c:v>5.6720378580983E-2</c:v>
                </c:pt>
                <c:pt idx="2403">
                  <c:v>5.6720279969333098E-2</c:v>
                </c:pt>
                <c:pt idx="2404">
                  <c:v>5.6720279969328699E-2</c:v>
                </c:pt>
                <c:pt idx="2405">
                  <c:v>5.6720279969348801E-2</c:v>
                </c:pt>
                <c:pt idx="2406">
                  <c:v>5.6719962769815599E-2</c:v>
                </c:pt>
                <c:pt idx="2413">
                  <c:v>5.6720636323606403E-2</c:v>
                </c:pt>
                <c:pt idx="2414">
                  <c:v>5.6722259759866597E-2</c:v>
                </c:pt>
                <c:pt idx="2422">
                  <c:v>5.67219032106644E-2</c:v>
                </c:pt>
                <c:pt idx="2423">
                  <c:v>5.6721722646248099E-2</c:v>
                </c:pt>
                <c:pt idx="2430">
                  <c:v>5.6721903210670201E-2</c:v>
                </c:pt>
                <c:pt idx="2431">
                  <c:v>5.6719541420482002E-2</c:v>
                </c:pt>
                <c:pt idx="2439">
                  <c:v>5.6719413253744098E-2</c:v>
                </c:pt>
                <c:pt idx="2440">
                  <c:v>5.6719413253710403E-2</c:v>
                </c:pt>
                <c:pt idx="2441">
                  <c:v>5.6718603611748603E-2</c:v>
                </c:pt>
                <c:pt idx="2448">
                  <c:v>5.6719317136192902E-2</c:v>
                </c:pt>
                <c:pt idx="2449">
                  <c:v>5.6719124642935902E-2</c:v>
                </c:pt>
                <c:pt idx="2456">
                  <c:v>5.6719220869973101E-2</c:v>
                </c:pt>
                <c:pt idx="2457">
                  <c:v>5.6719220869935E-2</c:v>
                </c:pt>
                <c:pt idx="2458">
                  <c:v>5.671922086997E-2</c:v>
                </c:pt>
                <c:pt idx="2459">
                  <c:v>5.6719162414659803E-2</c:v>
                </c:pt>
                <c:pt idx="2466">
                  <c:v>5.6719377426350297E-2</c:v>
                </c:pt>
                <c:pt idx="2467">
                  <c:v>5.6719341922983599E-2</c:v>
                </c:pt>
                <c:pt idx="2475">
                  <c:v>5.6719137200108502E-2</c:v>
                </c:pt>
                <c:pt idx="2476">
                  <c:v>5.6719137200150101E-2</c:v>
                </c:pt>
                <c:pt idx="2477">
                  <c:v>5.6719137200163403E-2</c:v>
                </c:pt>
                <c:pt idx="2478">
                  <c:v>5.67188529058213E-2</c:v>
                </c:pt>
                <c:pt idx="2485">
                  <c:v>5.6719146683127497E-2</c:v>
                </c:pt>
                <c:pt idx="2486">
                  <c:v>5.6719156157642503E-2</c:v>
                </c:pt>
                <c:pt idx="2494">
                  <c:v>5.6719146656190801E-2</c:v>
                </c:pt>
                <c:pt idx="2495">
                  <c:v>5.6719146656173301E-2</c:v>
                </c:pt>
                <c:pt idx="2496">
                  <c:v>5.6718579449787102E-2</c:v>
                </c:pt>
                <c:pt idx="2503">
                  <c:v>5.6714217626510299E-2</c:v>
                </c:pt>
                <c:pt idx="2504">
                  <c:v>5.6714951618878802E-2</c:v>
                </c:pt>
                <c:pt idx="2512">
                  <c:v>5.6719893344806697E-2</c:v>
                </c:pt>
                <c:pt idx="2513">
                  <c:v>5.6719893344851398E-2</c:v>
                </c:pt>
                <c:pt idx="2514">
                  <c:v>5.6719849815865801E-2</c:v>
                </c:pt>
                <c:pt idx="2515">
                  <c:v>5.6718623770650997E-2</c:v>
                </c:pt>
                <c:pt idx="2516">
                  <c:v>5.6716398671198799E-2</c:v>
                </c:pt>
                <c:pt idx="2517">
                  <c:v>5.6718623770601599E-2</c:v>
                </c:pt>
                <c:pt idx="2518">
                  <c:v>5.6719849815848801E-2</c:v>
                </c:pt>
                <c:pt idx="2525">
                  <c:v>5.6719894374433401E-2</c:v>
                </c:pt>
                <c:pt idx="2526">
                  <c:v>5.6720280350022897E-2</c:v>
                </c:pt>
                <c:pt idx="2535">
                  <c:v>5.6720279332883601E-2</c:v>
                </c:pt>
                <c:pt idx="2536">
                  <c:v>5.6720279332941798E-2</c:v>
                </c:pt>
                <c:pt idx="2537">
                  <c:v>5.6720242784371003E-2</c:v>
                </c:pt>
                <c:pt idx="2538">
                  <c:v>5.6719038798406798E-2</c:v>
                </c:pt>
                <c:pt idx="2539">
                  <c:v>5.6716823193154103E-2</c:v>
                </c:pt>
                <c:pt idx="2540">
                  <c:v>5.6719038798477298E-2</c:v>
                </c:pt>
                <c:pt idx="2541">
                  <c:v>5.6720242784373098E-2</c:v>
                </c:pt>
                <c:pt idx="2548">
                  <c:v>5.6720279332931597E-2</c:v>
                </c:pt>
                <c:pt idx="2557">
                  <c:v>5.67202793329721E-2</c:v>
                </c:pt>
                <c:pt idx="2558">
                  <c:v>5.6720279332913598E-2</c:v>
                </c:pt>
                <c:pt idx="2559">
                  <c:v>5.6719629095233197E-2</c:v>
                </c:pt>
                <c:pt idx="2566">
                  <c:v>5.6720277202540602E-2</c:v>
                </c:pt>
                <c:pt idx="2567">
                  <c:v>5.6722433469254201E-2</c:v>
                </c:pt>
                <c:pt idx="2575">
                  <c:v>5.67217829066528E-2</c:v>
                </c:pt>
                <c:pt idx="2576">
                  <c:v>5.6721746622536998E-2</c:v>
                </c:pt>
                <c:pt idx="2577">
                  <c:v>5.6720558708406199E-2</c:v>
                </c:pt>
                <c:pt idx="2578">
                  <c:v>5.6718375118805099E-2</c:v>
                </c:pt>
                <c:pt idx="2579">
                  <c:v>5.6720558708428702E-2</c:v>
                </c:pt>
                <c:pt idx="2580">
                  <c:v>5.6721746622575099E-2</c:v>
                </c:pt>
                <c:pt idx="2587">
                  <c:v>5.67218672412634E-2</c:v>
                </c:pt>
                <c:pt idx="2588">
                  <c:v>5.6723267699416102E-2</c:v>
                </c:pt>
                <c:pt idx="2598">
                  <c:v>5.6722947369103598E-2</c:v>
                </c:pt>
                <c:pt idx="2599">
                  <c:v>5.67229473690532E-2</c:v>
                </c:pt>
                <c:pt idx="2600">
                  <c:v>5.6722947369055601E-2</c:v>
                </c:pt>
                <c:pt idx="2601">
                  <c:v>5.6722688058873802E-2</c:v>
                </c:pt>
                <c:pt idx="2608">
                  <c:v>5.6723435923945E-2</c:v>
                </c:pt>
                <c:pt idx="2609">
                  <c:v>5.6723172004828203E-2</c:v>
                </c:pt>
                <c:pt idx="2617">
                  <c:v>5.6722703024512398E-2</c:v>
                </c:pt>
                <c:pt idx="2618">
                  <c:v>5.6722703024511101E-2</c:v>
                </c:pt>
                <c:pt idx="2619">
                  <c:v>5.6722700835513097E-2</c:v>
                </c:pt>
                <c:pt idx="2620">
                  <c:v>5.67216874131184E-2</c:v>
                </c:pt>
                <c:pt idx="2621">
                  <c:v>5.6722700835472602E-2</c:v>
                </c:pt>
                <c:pt idx="2628">
                  <c:v>5.6722703024578498E-2</c:v>
                </c:pt>
                <c:pt idx="2636">
                  <c:v>5.6722988433181798E-2</c:v>
                </c:pt>
                <c:pt idx="2637">
                  <c:v>5.6722988433184199E-2</c:v>
                </c:pt>
                <c:pt idx="2638">
                  <c:v>5.6722988433167497E-2</c:v>
                </c:pt>
                <c:pt idx="2639">
                  <c:v>5.6722918426293699E-2</c:v>
                </c:pt>
                <c:pt idx="2646">
                  <c:v>5.6722988433169801E-2</c:v>
                </c:pt>
                <c:pt idx="2653">
                  <c:v>5.6722706317487201E-2</c:v>
                </c:pt>
                <c:pt idx="2654">
                  <c:v>5.6722706317489303E-2</c:v>
                </c:pt>
                <c:pt idx="2655">
                  <c:v>5.6722706317507303E-2</c:v>
                </c:pt>
                <c:pt idx="2656">
                  <c:v>5.6722706317507303E-2</c:v>
                </c:pt>
                <c:pt idx="2657">
                  <c:v>5.6722706317494001E-2</c:v>
                </c:pt>
                <c:pt idx="2658">
                  <c:v>5.6722706317474898E-2</c:v>
                </c:pt>
                <c:pt idx="2659">
                  <c:v>5.6722706317528702E-2</c:v>
                </c:pt>
                <c:pt idx="2660">
                  <c:v>5.6722706317515102E-2</c:v>
                </c:pt>
                <c:pt idx="2661">
                  <c:v>5.6723306606217702E-2</c:v>
                </c:pt>
                <c:pt idx="2662">
                  <c:v>5.6723655456128799E-2</c:v>
                </c:pt>
                <c:pt idx="2663">
                  <c:v>5.6723306606234397E-2</c:v>
                </c:pt>
                <c:pt idx="2664">
                  <c:v>5.6723655456143399E-2</c:v>
                </c:pt>
                <c:pt idx="2665">
                  <c:v>5.6723306606292698E-2</c:v>
                </c:pt>
                <c:pt idx="2666">
                  <c:v>5.6723655456135599E-2</c:v>
                </c:pt>
                <c:pt idx="2667">
                  <c:v>5.6723306606276697E-2</c:v>
                </c:pt>
                <c:pt idx="2668">
                  <c:v>5.6723655456140297E-2</c:v>
                </c:pt>
                <c:pt idx="2669">
                  <c:v>5.6723306606252202E-2</c:v>
                </c:pt>
                <c:pt idx="2670">
                  <c:v>5.6722706317480401E-2</c:v>
                </c:pt>
                <c:pt idx="2671">
                  <c:v>5.6722706317473899E-2</c:v>
                </c:pt>
                <c:pt idx="2672">
                  <c:v>5.6722706317505998E-2</c:v>
                </c:pt>
                <c:pt idx="2673">
                  <c:v>5.6722706317531797E-2</c:v>
                </c:pt>
                <c:pt idx="2674">
                  <c:v>5.6722706317504902E-2</c:v>
                </c:pt>
                <c:pt idx="2675">
                  <c:v>5.6722706317496097E-2</c:v>
                </c:pt>
                <c:pt idx="2676">
                  <c:v>5.6722706317514103E-2</c:v>
                </c:pt>
                <c:pt idx="2681">
                  <c:v>5.67228677740882E-2</c:v>
                </c:pt>
                <c:pt idx="2682">
                  <c:v>5.6722867774099399E-2</c:v>
                </c:pt>
                <c:pt idx="2683">
                  <c:v>5.6722380045280997E-2</c:v>
                </c:pt>
                <c:pt idx="2690">
                  <c:v>5.6723270230669601E-2</c:v>
                </c:pt>
                <c:pt idx="2691">
                  <c:v>5.6727768305421998E-2</c:v>
                </c:pt>
                <c:pt idx="2699">
                  <c:v>5.6726372986234598E-2</c:v>
                </c:pt>
                <c:pt idx="2700">
                  <c:v>5.6726310698354203E-2</c:v>
                </c:pt>
                <c:pt idx="2707">
                  <c:v>5.6727738520602498E-2</c:v>
                </c:pt>
                <c:pt idx="2708">
                  <c:v>5.6721635623205799E-2</c:v>
                </c:pt>
                <c:pt idx="2717">
                  <c:v>5.6720270489146102E-2</c:v>
                </c:pt>
                <c:pt idx="2718">
                  <c:v>5.6720270489188401E-2</c:v>
                </c:pt>
                <c:pt idx="2719">
                  <c:v>5.6720270489170603E-2</c:v>
                </c:pt>
                <c:pt idx="2720">
                  <c:v>5.6720101410449697E-2</c:v>
                </c:pt>
                <c:pt idx="2727">
                  <c:v>5.6720205179409601E-2</c:v>
                </c:pt>
                <c:pt idx="2728">
                  <c:v>5.6720149685129499E-2</c:v>
                </c:pt>
                <c:pt idx="2734">
                  <c:v>5.67202150233201E-2</c:v>
                </c:pt>
                <c:pt idx="2735">
                  <c:v>5.6720215023386103E-2</c:v>
                </c:pt>
                <c:pt idx="2736">
                  <c:v>5.6720215023372503E-2</c:v>
                </c:pt>
                <c:pt idx="2737">
                  <c:v>5.6720215023318997E-2</c:v>
                </c:pt>
                <c:pt idx="2738">
                  <c:v>5.6720215023339099E-2</c:v>
                </c:pt>
                <c:pt idx="2739">
                  <c:v>5.6720215023381398E-2</c:v>
                </c:pt>
                <c:pt idx="2740">
                  <c:v>5.67202150233381E-2</c:v>
                </c:pt>
                <c:pt idx="2741">
                  <c:v>5.6720215023335699E-2</c:v>
                </c:pt>
                <c:pt idx="2742">
                  <c:v>5.6721051480396897E-2</c:v>
                </c:pt>
                <c:pt idx="2743">
                  <c:v>5.67208414776268E-2</c:v>
                </c:pt>
                <c:pt idx="2744">
                  <c:v>5.6720218196819598E-2</c:v>
                </c:pt>
                <c:pt idx="2751">
                  <c:v>5.67202150233354E-2</c:v>
                </c:pt>
                <c:pt idx="2764">
                  <c:v>5.6720215023371497E-2</c:v>
                </c:pt>
                <c:pt idx="2765">
                  <c:v>5.6720215023386103E-2</c:v>
                </c:pt>
                <c:pt idx="2766">
                  <c:v>5.67202089090897E-2</c:v>
                </c:pt>
                <c:pt idx="2767">
                  <c:v>5.6719239521133703E-2</c:v>
                </c:pt>
                <c:pt idx="2768">
                  <c:v>5.6720208909077099E-2</c:v>
                </c:pt>
                <c:pt idx="2775">
                  <c:v>5.6720215023373599E-2</c:v>
                </c:pt>
                <c:pt idx="2784">
                  <c:v>5.6717328188294697E-2</c:v>
                </c:pt>
                <c:pt idx="2785">
                  <c:v>5.67173281882788E-2</c:v>
                </c:pt>
                <c:pt idx="2786">
                  <c:v>5.6716777044654797E-2</c:v>
                </c:pt>
                <c:pt idx="2793">
                  <c:v>5.6717135275682902E-2</c:v>
                </c:pt>
                <c:pt idx="2794">
                  <c:v>5.6718085056365698E-2</c:v>
                </c:pt>
                <c:pt idx="2801">
                  <c:v>5.6718278140032601E-2</c:v>
                </c:pt>
                <c:pt idx="2802">
                  <c:v>5.6718278140050697E-2</c:v>
                </c:pt>
                <c:pt idx="2803">
                  <c:v>5.6718278140033697E-2</c:v>
                </c:pt>
                <c:pt idx="2804">
                  <c:v>5.6718263564030202E-2</c:v>
                </c:pt>
                <c:pt idx="2805">
                  <c:v>5.6718451974448997E-2</c:v>
                </c:pt>
                <c:pt idx="2806">
                  <c:v>5.6718965785718299E-2</c:v>
                </c:pt>
                <c:pt idx="2807">
                  <c:v>5.6718451974472499E-2</c:v>
                </c:pt>
                <c:pt idx="2808">
                  <c:v>5.67182635640728E-2</c:v>
                </c:pt>
                <c:pt idx="2815">
                  <c:v>5.6715046164012198E-2</c:v>
                </c:pt>
                <c:pt idx="2816">
                  <c:v>5.6724930410624201E-2</c:v>
                </c:pt>
                <c:pt idx="2825">
                  <c:v>5.6726923782255002E-2</c:v>
                </c:pt>
                <c:pt idx="2826">
                  <c:v>5.6726923782214798E-2</c:v>
                </c:pt>
                <c:pt idx="2827">
                  <c:v>5.67269237822806E-2</c:v>
                </c:pt>
                <c:pt idx="2828">
                  <c:v>5.6726853063947598E-2</c:v>
                </c:pt>
                <c:pt idx="2835">
                  <c:v>5.6726984950959097E-2</c:v>
                </c:pt>
                <c:pt idx="2836">
                  <c:v>5.6727506930311103E-2</c:v>
                </c:pt>
                <c:pt idx="2844">
                  <c:v>5.67274457227415E-2</c:v>
                </c:pt>
                <c:pt idx="2845">
                  <c:v>5.6727445722770498E-2</c:v>
                </c:pt>
                <c:pt idx="2846">
                  <c:v>5.67270504910753E-2</c:v>
                </c:pt>
                <c:pt idx="2853">
                  <c:v>5.67273796495723E-2</c:v>
                </c:pt>
                <c:pt idx="2854">
                  <c:v>5.6726308712830603E-2</c:v>
                </c:pt>
                <c:pt idx="2860">
                  <c:v>5.6726421437947698E-2</c:v>
                </c:pt>
                <c:pt idx="2861">
                  <c:v>5.6726421437947698E-2</c:v>
                </c:pt>
                <c:pt idx="2862">
                  <c:v>5.6726421437947698E-2</c:v>
                </c:pt>
                <c:pt idx="2863">
                  <c:v>5.6726421437951098E-2</c:v>
                </c:pt>
                <c:pt idx="2864">
                  <c:v>5.6726421437977001E-2</c:v>
                </c:pt>
                <c:pt idx="2865">
                  <c:v>5.6726421437947698E-2</c:v>
                </c:pt>
                <c:pt idx="2866">
                  <c:v>5.6726421437947698E-2</c:v>
                </c:pt>
                <c:pt idx="2867">
                  <c:v>5.67264214379119E-2</c:v>
                </c:pt>
                <c:pt idx="2868">
                  <c:v>5.6726946073688597E-2</c:v>
                </c:pt>
                <c:pt idx="2869">
                  <c:v>5.67273179415805E-2</c:v>
                </c:pt>
                <c:pt idx="2870">
                  <c:v>5.6726946073697798E-2</c:v>
                </c:pt>
                <c:pt idx="2871">
                  <c:v>5.6727317941590701E-2</c:v>
                </c:pt>
                <c:pt idx="2872">
                  <c:v>5.6726946073724402E-2</c:v>
                </c:pt>
                <c:pt idx="2873">
                  <c:v>5.6727317941603003E-2</c:v>
                </c:pt>
                <c:pt idx="2874">
                  <c:v>5.6726946073730099E-2</c:v>
                </c:pt>
                <c:pt idx="2875">
                  <c:v>5.6727317941609498E-2</c:v>
                </c:pt>
                <c:pt idx="2876">
                  <c:v>5.6726946073773002E-2</c:v>
                </c:pt>
                <c:pt idx="2877">
                  <c:v>5.6727317941590402E-2</c:v>
                </c:pt>
                <c:pt idx="2878">
                  <c:v>5.6726946073739001E-2</c:v>
                </c:pt>
                <c:pt idx="2879">
                  <c:v>5.6726421437924203E-2</c:v>
                </c:pt>
                <c:pt idx="2880">
                  <c:v>5.6726421437946699E-2</c:v>
                </c:pt>
                <c:pt idx="2881">
                  <c:v>5.6726421437944298E-2</c:v>
                </c:pt>
                <c:pt idx="2882">
                  <c:v>5.6726421437951403E-2</c:v>
                </c:pt>
                <c:pt idx="2883">
                  <c:v>5.67264214379085E-2</c:v>
                </c:pt>
                <c:pt idx="2884">
                  <c:v>5.6726421437927603E-2</c:v>
                </c:pt>
                <c:pt idx="2885">
                  <c:v>5.6726413138038799E-2</c:v>
                </c:pt>
                <c:pt idx="2886">
                  <c:v>5.6726847470065997E-2</c:v>
                </c:pt>
                <c:pt idx="2892">
                  <c:v>5.6726855899145799E-2</c:v>
                </c:pt>
                <c:pt idx="2893">
                  <c:v>5.6726855899147798E-2</c:v>
                </c:pt>
                <c:pt idx="2894">
                  <c:v>5.6726855899148901E-2</c:v>
                </c:pt>
                <c:pt idx="2895">
                  <c:v>5.6726839829122799E-2</c:v>
                </c:pt>
                <c:pt idx="2896">
                  <c:v>5.6725859332173598E-2</c:v>
                </c:pt>
                <c:pt idx="2897">
                  <c:v>5.6726839829114903E-2</c:v>
                </c:pt>
                <c:pt idx="2904">
                  <c:v>5.6726783541302103E-2</c:v>
                </c:pt>
                <c:pt idx="2905">
                  <c:v>5.6727144703888899E-2</c:v>
                </c:pt>
                <c:pt idx="2915">
                  <c:v>5.6727217062636899E-2</c:v>
                </c:pt>
                <c:pt idx="2916">
                  <c:v>5.6727217062623597E-2</c:v>
                </c:pt>
                <c:pt idx="2917">
                  <c:v>5.6727217062592303E-2</c:v>
                </c:pt>
                <c:pt idx="2918">
                  <c:v>5.6726991247729099E-2</c:v>
                </c:pt>
                <c:pt idx="2925">
                  <c:v>5.6727176582234397E-2</c:v>
                </c:pt>
                <c:pt idx="2926">
                  <c:v>5.6727059560058503E-2</c:v>
                </c:pt>
                <c:pt idx="2933">
                  <c:v>5.6727100010683901E-2</c:v>
                </c:pt>
                <c:pt idx="2934">
                  <c:v>5.67271000107364E-2</c:v>
                </c:pt>
                <c:pt idx="2935">
                  <c:v>5.6727100010725499E-2</c:v>
                </c:pt>
                <c:pt idx="2936">
                  <c:v>5.67270718924534E-2</c:v>
                </c:pt>
                <c:pt idx="2943">
                  <c:v>5.6727020209503702E-2</c:v>
                </c:pt>
                <c:pt idx="2944">
                  <c:v>5.6727043295620297E-2</c:v>
                </c:pt>
                <c:pt idx="2951">
                  <c:v>5.6727123128216497E-2</c:v>
                </c:pt>
                <c:pt idx="2952">
                  <c:v>5.6727123128229799E-2</c:v>
                </c:pt>
                <c:pt idx="2953">
                  <c:v>5.6727123128248902E-2</c:v>
                </c:pt>
                <c:pt idx="2954">
                  <c:v>5.6727074510335297E-2</c:v>
                </c:pt>
                <c:pt idx="2961">
                  <c:v>5.6727234296891603E-2</c:v>
                </c:pt>
                <c:pt idx="2962">
                  <c:v>5.6724271596502902E-2</c:v>
                </c:pt>
                <c:pt idx="2970">
                  <c:v>5.6724122494179303E-2</c:v>
                </c:pt>
                <c:pt idx="2971">
                  <c:v>5.6724115803440001E-2</c:v>
                </c:pt>
                <c:pt idx="2972">
                  <c:v>5.6723198447891997E-2</c:v>
                </c:pt>
                <c:pt idx="2973">
                  <c:v>5.6724115803424298E-2</c:v>
                </c:pt>
                <c:pt idx="2980">
                  <c:v>5.6724122494201702E-2</c:v>
                </c:pt>
                <c:pt idx="2988">
                  <c:v>5.6724481895426303E-2</c:v>
                </c:pt>
                <c:pt idx="2989">
                  <c:v>5.6724481895386099E-2</c:v>
                </c:pt>
                <c:pt idx="2990">
                  <c:v>5.67244818954128E-2</c:v>
                </c:pt>
                <c:pt idx="2991">
                  <c:v>5.67244477930905E-2</c:v>
                </c:pt>
                <c:pt idx="2992">
                  <c:v>5.6723425376105203E-2</c:v>
                </c:pt>
                <c:pt idx="2993">
                  <c:v>5.6721550956263501E-2</c:v>
                </c:pt>
                <c:pt idx="2994">
                  <c:v>5.6723425376082798E-2</c:v>
                </c:pt>
                <c:pt idx="2995">
                  <c:v>5.6724447793061197E-2</c:v>
                </c:pt>
                <c:pt idx="3002">
                  <c:v>5.6724509718477402E-2</c:v>
                </c:pt>
                <c:pt idx="3003">
                  <c:v>5.6724582201266603E-2</c:v>
                </c:pt>
                <c:pt idx="3011">
                  <c:v>5.6724554387821903E-2</c:v>
                </c:pt>
                <c:pt idx="3012">
                  <c:v>5.6724554387798401E-2</c:v>
                </c:pt>
                <c:pt idx="3013">
                  <c:v>5.6724554387790602E-2</c:v>
                </c:pt>
                <c:pt idx="3014">
                  <c:v>5.6724422490857601E-2</c:v>
                </c:pt>
                <c:pt idx="3021">
                  <c:v>5.6724568216275403E-2</c:v>
                </c:pt>
                <c:pt idx="3022">
                  <c:v>5.6725344133366801E-2</c:v>
                </c:pt>
                <c:pt idx="3029">
                  <c:v>5.6725314678327997E-2</c:v>
                </c:pt>
                <c:pt idx="3030">
                  <c:v>5.6725314678339897E-2</c:v>
                </c:pt>
                <c:pt idx="3031">
                  <c:v>5.6725314678355898E-2</c:v>
                </c:pt>
                <c:pt idx="3032">
                  <c:v>5.6725277575828098E-2</c:v>
                </c:pt>
                <c:pt idx="3033">
                  <c:v>5.6724262171513502E-2</c:v>
                </c:pt>
                <c:pt idx="3034">
                  <c:v>5.67224188217701E-2</c:v>
                </c:pt>
                <c:pt idx="3035">
                  <c:v>5.6724262171513502E-2</c:v>
                </c:pt>
                <c:pt idx="3036">
                  <c:v>5.6725277575796797E-2</c:v>
                </c:pt>
                <c:pt idx="3043">
                  <c:v>5.67249045486184E-2</c:v>
                </c:pt>
                <c:pt idx="3044">
                  <c:v>5.6728831830724101E-2</c:v>
                </c:pt>
                <c:pt idx="3052">
                  <c:v>5.6729242002684199E-2</c:v>
                </c:pt>
                <c:pt idx="3053">
                  <c:v>5.6729242002687599E-2</c:v>
                </c:pt>
                <c:pt idx="3054">
                  <c:v>5.6729242002665402E-2</c:v>
                </c:pt>
                <c:pt idx="3055">
                  <c:v>5.67290078121978E-2</c:v>
                </c:pt>
                <c:pt idx="3062">
                  <c:v>5.6729230104847997E-2</c:v>
                </c:pt>
                <c:pt idx="3063">
                  <c:v>5.67297248507867E-2</c:v>
                </c:pt>
                <c:pt idx="3072">
                  <c:v>5.6729736749643198E-2</c:v>
                </c:pt>
                <c:pt idx="3073">
                  <c:v>5.6729736749635301E-2</c:v>
                </c:pt>
                <c:pt idx="3074">
                  <c:v>5.6729708742470103E-2</c:v>
                </c:pt>
                <c:pt idx="3075">
                  <c:v>5.6728722863429601E-2</c:v>
                </c:pt>
                <c:pt idx="3076">
                  <c:v>5.6726892231808802E-2</c:v>
                </c:pt>
                <c:pt idx="3077">
                  <c:v>5.6728722863461999E-2</c:v>
                </c:pt>
                <c:pt idx="3078">
                  <c:v>5.6729708742459903E-2</c:v>
                </c:pt>
                <c:pt idx="3085">
                  <c:v>5.6729729997101297E-2</c:v>
                </c:pt>
                <c:pt idx="3086">
                  <c:v>5.6729935949407798E-2</c:v>
                </c:pt>
                <c:pt idx="3093">
                  <c:v>5.6729942705531597E-2</c:v>
                </c:pt>
                <c:pt idx="3094">
                  <c:v>5.6729942705555099E-2</c:v>
                </c:pt>
                <c:pt idx="3095">
                  <c:v>5.6729942705532603E-2</c:v>
                </c:pt>
                <c:pt idx="3096">
                  <c:v>5.6729914558963097E-2</c:v>
                </c:pt>
                <c:pt idx="3097">
                  <c:v>5.6728928201137202E-2</c:v>
                </c:pt>
                <c:pt idx="3098">
                  <c:v>5.6727097361567003E-2</c:v>
                </c:pt>
                <c:pt idx="3099">
                  <c:v>5.6728928201153897E-2</c:v>
                </c:pt>
                <c:pt idx="3100">
                  <c:v>5.67299145590002E-2</c:v>
                </c:pt>
                <c:pt idx="3107">
                  <c:v>5.6729978669039401E-2</c:v>
                </c:pt>
                <c:pt idx="3108">
                  <c:v>5.6732335164968103E-2</c:v>
                </c:pt>
                <c:pt idx="3116">
                  <c:v>5.6732137946723701E-2</c:v>
                </c:pt>
                <c:pt idx="3117">
                  <c:v>5.6732137946732902E-2</c:v>
                </c:pt>
                <c:pt idx="3118">
                  <c:v>5.6732137946728399E-2</c:v>
                </c:pt>
                <c:pt idx="3119">
                  <c:v>5.67320856398442E-2</c:v>
                </c:pt>
                <c:pt idx="3126">
                  <c:v>5.6732100264523098E-2</c:v>
                </c:pt>
                <c:pt idx="3127">
                  <c:v>5.6732209259252903E-2</c:v>
                </c:pt>
                <c:pt idx="3133">
                  <c:v>5.6732246951260702E-2</c:v>
                </c:pt>
                <c:pt idx="3134">
                  <c:v>5.6732246951244798E-2</c:v>
                </c:pt>
                <c:pt idx="3135">
                  <c:v>5.6732246951248198E-2</c:v>
                </c:pt>
                <c:pt idx="3136">
                  <c:v>5.67322469512751E-2</c:v>
                </c:pt>
                <c:pt idx="3137">
                  <c:v>5.6732183358734402E-2</c:v>
                </c:pt>
                <c:pt idx="3144">
                  <c:v>5.6731083503991503E-2</c:v>
                </c:pt>
                <c:pt idx="3145">
                  <c:v>5.6735442659235601E-2</c:v>
                </c:pt>
                <c:pt idx="3153">
                  <c:v>5.6736607887917401E-2</c:v>
                </c:pt>
                <c:pt idx="3154">
                  <c:v>5.6736607887905202E-2</c:v>
                </c:pt>
                <c:pt idx="3155">
                  <c:v>5.6736607663992002E-2</c:v>
                </c:pt>
                <c:pt idx="3156">
                  <c:v>5.6735765810738997E-2</c:v>
                </c:pt>
                <c:pt idx="3157">
                  <c:v>5.6736607664003298E-2</c:v>
                </c:pt>
                <c:pt idx="3164">
                  <c:v>5.6736607887863902E-2</c:v>
                </c:pt>
                <c:pt idx="3173">
                  <c:v>5.6734868944834399E-2</c:v>
                </c:pt>
                <c:pt idx="3174">
                  <c:v>5.6734868944853398E-2</c:v>
                </c:pt>
                <c:pt idx="3175">
                  <c:v>5.6734696132401001E-2</c:v>
                </c:pt>
                <c:pt idx="3182">
                  <c:v>5.6736107651946803E-2</c:v>
                </c:pt>
                <c:pt idx="3183">
                  <c:v>5.6727721663272002E-2</c:v>
                </c:pt>
                <c:pt idx="3192">
                  <c:v>5.67264832674425E-2</c:v>
                </c:pt>
                <c:pt idx="3193">
                  <c:v>5.6726483267444901E-2</c:v>
                </c:pt>
                <c:pt idx="3194">
                  <c:v>5.6726483267418998E-2</c:v>
                </c:pt>
                <c:pt idx="3195">
                  <c:v>5.6726335559088098E-2</c:v>
                </c:pt>
                <c:pt idx="3202">
                  <c:v>5.6726471343924598E-2</c:v>
                </c:pt>
                <c:pt idx="3203">
                  <c:v>5.6726543041100502E-2</c:v>
                </c:pt>
                <c:pt idx="3210">
                  <c:v>5.6726554971294897E-2</c:v>
                </c:pt>
                <c:pt idx="3211">
                  <c:v>5.6726554971288097E-2</c:v>
                </c:pt>
                <c:pt idx="3212">
                  <c:v>5.6726554971340902E-2</c:v>
                </c:pt>
                <c:pt idx="3213">
                  <c:v>5.6726495322939302E-2</c:v>
                </c:pt>
                <c:pt idx="3220">
                  <c:v>5.6726541341468498E-2</c:v>
                </c:pt>
                <c:pt idx="3221">
                  <c:v>5.6726514693396797E-2</c:v>
                </c:pt>
                <c:pt idx="3228">
                  <c:v>5.6726528329578897E-2</c:v>
                </c:pt>
                <c:pt idx="3229">
                  <c:v>5.6726528329568399E-2</c:v>
                </c:pt>
                <c:pt idx="3230">
                  <c:v>5.6726528329578897E-2</c:v>
                </c:pt>
                <c:pt idx="3231">
                  <c:v>5.6726495907328797E-2</c:v>
                </c:pt>
                <c:pt idx="3232">
                  <c:v>5.67255321628743E-2</c:v>
                </c:pt>
                <c:pt idx="3233">
                  <c:v>5.6723773955197503E-2</c:v>
                </c:pt>
                <c:pt idx="3234">
                  <c:v>5.6725532162849798E-2</c:v>
                </c:pt>
                <c:pt idx="3235">
                  <c:v>5.6726495907339997E-2</c:v>
                </c:pt>
                <c:pt idx="3242">
                  <c:v>5.6726532872590898E-2</c:v>
                </c:pt>
                <c:pt idx="3243">
                  <c:v>5.6726899361318202E-2</c:v>
                </c:pt>
                <c:pt idx="3251">
                  <c:v>5.67268948223957E-2</c:v>
                </c:pt>
                <c:pt idx="3252">
                  <c:v>5.67268948224103E-2</c:v>
                </c:pt>
                <c:pt idx="3253">
                  <c:v>5.6726894822429097E-2</c:v>
                </c:pt>
                <c:pt idx="3254">
                  <c:v>5.6726766284824898E-2</c:v>
                </c:pt>
                <c:pt idx="3261">
                  <c:v>5.6724720339933497E-2</c:v>
                </c:pt>
                <c:pt idx="3262">
                  <c:v>5.6722839778023497E-2</c:v>
                </c:pt>
                <c:pt idx="3270">
                  <c:v>5.6725017277954502E-2</c:v>
                </c:pt>
                <c:pt idx="3271">
                  <c:v>5.6725017277944302E-2</c:v>
                </c:pt>
                <c:pt idx="3272">
                  <c:v>5.6725005638050198E-2</c:v>
                </c:pt>
                <c:pt idx="3273">
                  <c:v>5.6724119285830599E-2</c:v>
                </c:pt>
                <c:pt idx="3274">
                  <c:v>5.6725005638015698E-2</c:v>
                </c:pt>
                <c:pt idx="3281">
                  <c:v>5.67250214447989E-2</c:v>
                </c:pt>
                <c:pt idx="3282">
                  <c:v>5.6724942055050499E-2</c:v>
                </c:pt>
                <c:pt idx="3290">
                  <c:v>5.67249378861511E-2</c:v>
                </c:pt>
                <c:pt idx="3291">
                  <c:v>5.6724937886160003E-2</c:v>
                </c:pt>
                <c:pt idx="3292">
                  <c:v>5.6724433260857299E-2</c:v>
                </c:pt>
                <c:pt idx="3299">
                  <c:v>5.6724937886160003E-2</c:v>
                </c:pt>
                <c:pt idx="3300">
                  <c:v>5.6726160155854202E-2</c:v>
                </c:pt>
                <c:pt idx="3308">
                  <c:v>5.67254071969404E-2</c:v>
                </c:pt>
                <c:pt idx="3309">
                  <c:v>5.6725207128621898E-2</c:v>
                </c:pt>
                <c:pt idx="3316">
                  <c:v>5.67255483649294E-2</c:v>
                </c:pt>
                <c:pt idx="3317">
                  <c:v>5.6727595756671197E-2</c:v>
                </c:pt>
                <c:pt idx="3325">
                  <c:v>5.6727109917622802E-2</c:v>
                </c:pt>
                <c:pt idx="3326">
                  <c:v>5.6727109917614198E-2</c:v>
                </c:pt>
                <c:pt idx="3327">
                  <c:v>5.6727109917604997E-2</c:v>
                </c:pt>
                <c:pt idx="3328">
                  <c:v>5.67270395943065E-2</c:v>
                </c:pt>
                <c:pt idx="3335">
                  <c:v>5.6727109917588302E-2</c:v>
                </c:pt>
                <c:pt idx="3344">
                  <c:v>5.6727755511931099E-2</c:v>
                </c:pt>
                <c:pt idx="3345">
                  <c:v>5.6727755511897397E-2</c:v>
                </c:pt>
                <c:pt idx="3346">
                  <c:v>5.6727753748336399E-2</c:v>
                </c:pt>
                <c:pt idx="3347">
                  <c:v>5.6726950958706397E-2</c:v>
                </c:pt>
                <c:pt idx="3348">
                  <c:v>5.6727753748356501E-2</c:v>
                </c:pt>
                <c:pt idx="3355">
                  <c:v>5.6727755511903101E-2</c:v>
                </c:pt>
                <c:pt idx="3363">
                  <c:v>5.6727739895329601E-2</c:v>
                </c:pt>
                <c:pt idx="3364">
                  <c:v>5.6727739895313899E-2</c:v>
                </c:pt>
                <c:pt idx="3365">
                  <c:v>5.6727739895329601E-2</c:v>
                </c:pt>
                <c:pt idx="3366">
                  <c:v>5.6727720857903403E-2</c:v>
                </c:pt>
                <c:pt idx="3367">
                  <c:v>5.6726850267779599E-2</c:v>
                </c:pt>
                <c:pt idx="3368">
                  <c:v>5.6727720857928002E-2</c:v>
                </c:pt>
                <c:pt idx="3375">
                  <c:v>5.6727739895339503E-2</c:v>
                </c:pt>
                <c:pt idx="3384">
                  <c:v>5.6727739895265597E-2</c:v>
                </c:pt>
                <c:pt idx="3385">
                  <c:v>5.6727739895281598E-2</c:v>
                </c:pt>
                <c:pt idx="3386">
                  <c:v>5.6727212090634499E-2</c:v>
                </c:pt>
                <c:pt idx="3393">
                  <c:v>5.6727860882229801E-2</c:v>
                </c:pt>
                <c:pt idx="3394">
                  <c:v>5.6728873773362103E-2</c:v>
                </c:pt>
                <c:pt idx="3402">
                  <c:v>5.6728752722989099E-2</c:v>
                </c:pt>
                <c:pt idx="3403">
                  <c:v>5.6728752723067398E-2</c:v>
                </c:pt>
                <c:pt idx="3404">
                  <c:v>5.6728644168315398E-2</c:v>
                </c:pt>
                <c:pt idx="3411">
                  <c:v>5.6728954596073897E-2</c:v>
                </c:pt>
                <c:pt idx="3412">
                  <c:v>5.6729597566635002E-2</c:v>
                </c:pt>
                <c:pt idx="3420">
                  <c:v>5.6729319841519799E-2</c:v>
                </c:pt>
                <c:pt idx="3421">
                  <c:v>5.6729319841583498E-2</c:v>
                </c:pt>
                <c:pt idx="3422">
                  <c:v>5.6729319841517398E-2</c:v>
                </c:pt>
                <c:pt idx="3423">
                  <c:v>5.6729250079961199E-2</c:v>
                </c:pt>
                <c:pt idx="3430">
                  <c:v>5.6729319841507503E-2</c:v>
                </c:pt>
                <c:pt idx="3439">
                  <c:v>5.6731312951296499E-2</c:v>
                </c:pt>
                <c:pt idx="3440">
                  <c:v>5.6731312951283197E-2</c:v>
                </c:pt>
                <c:pt idx="3441">
                  <c:v>5.6730963967217503E-2</c:v>
                </c:pt>
                <c:pt idx="3448">
                  <c:v>5.6731328693921702E-2</c:v>
                </c:pt>
                <c:pt idx="3449">
                  <c:v>5.67310697392596E-2</c:v>
                </c:pt>
                <c:pt idx="3457">
                  <c:v>5.6731053797025803E-2</c:v>
                </c:pt>
                <c:pt idx="3458">
                  <c:v>5.6730949657063302E-2</c:v>
                </c:pt>
                <c:pt idx="3465">
                  <c:v>5.6731042706869898E-2</c:v>
                </c:pt>
                <c:pt idx="3466">
                  <c:v>5.6731317983985903E-2</c:v>
                </c:pt>
                <c:pt idx="3473">
                  <c:v>5.6731329092393097E-2</c:v>
                </c:pt>
                <c:pt idx="3474">
                  <c:v>5.6731329092436701E-2</c:v>
                </c:pt>
                <c:pt idx="3475">
                  <c:v>5.6731329092383903E-2</c:v>
                </c:pt>
                <c:pt idx="3476">
                  <c:v>5.6731272156220501E-2</c:v>
                </c:pt>
                <c:pt idx="3483">
                  <c:v>5.6731377391660502E-2</c:v>
                </c:pt>
                <c:pt idx="3484">
                  <c:v>5.6731772651425698E-2</c:v>
                </c:pt>
                <c:pt idx="3492">
                  <c:v>5.67317243575024E-2</c:v>
                </c:pt>
                <c:pt idx="3493">
                  <c:v>5.6731724357528303E-2</c:v>
                </c:pt>
                <c:pt idx="3494">
                  <c:v>5.6731391815081203E-2</c:v>
                </c:pt>
                <c:pt idx="3501">
                  <c:v>5.6731754285450998E-2</c:v>
                </c:pt>
                <c:pt idx="3502">
                  <c:v>5.67333382743897E-2</c:v>
                </c:pt>
                <c:pt idx="3510">
                  <c:v>5.6733130858786299E-2</c:v>
                </c:pt>
                <c:pt idx="3511">
                  <c:v>5.6733130858789997E-2</c:v>
                </c:pt>
                <c:pt idx="3512">
                  <c:v>5.67329099461929E-2</c:v>
                </c:pt>
                <c:pt idx="3519">
                  <c:v>5.6733130858756302E-2</c:v>
                </c:pt>
                <c:pt idx="3520">
                  <c:v>5.6732608111781303E-2</c:v>
                </c:pt>
                <c:pt idx="3528">
                  <c:v>5.6732249979520602E-2</c:v>
                </c:pt>
                <c:pt idx="3529">
                  <c:v>5.6732172630842702E-2</c:v>
                </c:pt>
                <c:pt idx="3536">
                  <c:v>5.6731252327442E-2</c:v>
                </c:pt>
                <c:pt idx="3537">
                  <c:v>5.6744136752937102E-2</c:v>
                </c:pt>
                <c:pt idx="3546">
                  <c:v>5.67441182193828E-2</c:v>
                </c:pt>
                <c:pt idx="3547">
                  <c:v>5.6744118219409702E-2</c:v>
                </c:pt>
                <c:pt idx="3548">
                  <c:v>5.6744118219388601E-2</c:v>
                </c:pt>
                <c:pt idx="3549">
                  <c:v>5.6744046384882701E-2</c:v>
                </c:pt>
                <c:pt idx="3556">
                  <c:v>5.6744175656905899E-2</c:v>
                </c:pt>
                <c:pt idx="3557">
                  <c:v>5.6744205301096598E-2</c:v>
                </c:pt>
                <c:pt idx="3565">
                  <c:v>5.6744147815553703E-2</c:v>
                </c:pt>
                <c:pt idx="3566">
                  <c:v>5.6744147815518897E-2</c:v>
                </c:pt>
                <c:pt idx="3567">
                  <c:v>5.6743917895458899E-2</c:v>
                </c:pt>
                <c:pt idx="3574">
                  <c:v>5.6744491310822202E-2</c:v>
                </c:pt>
                <c:pt idx="3575">
                  <c:v>5.67428506559687E-2</c:v>
                </c:pt>
                <c:pt idx="3583">
                  <c:v>5.67423853027402E-2</c:v>
                </c:pt>
                <c:pt idx="3584">
                  <c:v>5.6742339189269297E-2</c:v>
                </c:pt>
                <c:pt idx="3591">
                  <c:v>5.6742388138815901E-2</c:v>
                </c:pt>
                <c:pt idx="3592">
                  <c:v>5.67424029854263E-2</c:v>
                </c:pt>
                <c:pt idx="3601">
                  <c:v>5.6742400151497202E-2</c:v>
                </c:pt>
                <c:pt idx="3602">
                  <c:v>5.6742400151511503E-2</c:v>
                </c:pt>
                <c:pt idx="3603">
                  <c:v>5.6742400151503697E-2</c:v>
                </c:pt>
                <c:pt idx="3604">
                  <c:v>5.6742210027545398E-2</c:v>
                </c:pt>
                <c:pt idx="3611">
                  <c:v>5.6742408929745199E-2</c:v>
                </c:pt>
                <c:pt idx="3612">
                  <c:v>5.6742645091903E-2</c:v>
                </c:pt>
                <c:pt idx="3621">
                  <c:v>5.6742636332927997E-2</c:v>
                </c:pt>
                <c:pt idx="3622">
                  <c:v>5.6742636332860898E-2</c:v>
                </c:pt>
                <c:pt idx="3623">
                  <c:v>5.6742636332966098E-2</c:v>
                </c:pt>
                <c:pt idx="3624">
                  <c:v>5.6742421445530503E-2</c:v>
                </c:pt>
                <c:pt idx="3631">
                  <c:v>5.6742618736953597E-2</c:v>
                </c:pt>
                <c:pt idx="3632">
                  <c:v>5.67429914399439E-2</c:v>
                </c:pt>
                <c:pt idx="3639">
                  <c:v>5.6743009045290498E-2</c:v>
                </c:pt>
                <c:pt idx="3640">
                  <c:v>5.6743009045326302E-2</c:v>
                </c:pt>
                <c:pt idx="3641">
                  <c:v>5.67430090453106E-2</c:v>
                </c:pt>
                <c:pt idx="3642">
                  <c:v>5.6742976588021202E-2</c:v>
                </c:pt>
                <c:pt idx="3643">
                  <c:v>5.6742110496665402E-2</c:v>
                </c:pt>
                <c:pt idx="3644">
                  <c:v>5.6740552505259403E-2</c:v>
                </c:pt>
                <c:pt idx="3645">
                  <c:v>5.6742110496658602E-2</c:v>
                </c:pt>
                <c:pt idx="3646">
                  <c:v>5.6742976587963297E-2</c:v>
                </c:pt>
                <c:pt idx="3653">
                  <c:v>5.6743009045296999E-2</c:v>
                </c:pt>
                <c:pt idx="3660">
                  <c:v>5.6742807365507499E-2</c:v>
                </c:pt>
                <c:pt idx="3661">
                  <c:v>5.6742807365479597E-2</c:v>
                </c:pt>
                <c:pt idx="3662">
                  <c:v>5.6742807365458198E-2</c:v>
                </c:pt>
                <c:pt idx="3663">
                  <c:v>5.6742807365461903E-2</c:v>
                </c:pt>
                <c:pt idx="3664">
                  <c:v>5.6742807365460501E-2</c:v>
                </c:pt>
                <c:pt idx="3665">
                  <c:v>5.6742807365492899E-2</c:v>
                </c:pt>
                <c:pt idx="3666">
                  <c:v>5.67428073654851E-2</c:v>
                </c:pt>
                <c:pt idx="3667">
                  <c:v>5.67428073654851E-2</c:v>
                </c:pt>
                <c:pt idx="3668">
                  <c:v>5.6743442063763201E-2</c:v>
                </c:pt>
                <c:pt idx="3669">
                  <c:v>5.6743273233472002E-2</c:v>
                </c:pt>
                <c:pt idx="3670">
                  <c:v>5.6743442063732899E-2</c:v>
                </c:pt>
                <c:pt idx="3671">
                  <c:v>5.6743273233480898E-2</c:v>
                </c:pt>
                <c:pt idx="3672">
                  <c:v>5.6743442063726397E-2</c:v>
                </c:pt>
                <c:pt idx="3673">
                  <c:v>5.6743273233485297E-2</c:v>
                </c:pt>
                <c:pt idx="3674">
                  <c:v>5.67434420637207E-2</c:v>
                </c:pt>
                <c:pt idx="3675">
                  <c:v>5.6743273233478803E-2</c:v>
                </c:pt>
                <c:pt idx="3676">
                  <c:v>5.6743442063745202E-2</c:v>
                </c:pt>
                <c:pt idx="3677">
                  <c:v>5.6743273233461802E-2</c:v>
                </c:pt>
                <c:pt idx="3678">
                  <c:v>5.6743442063729499E-2</c:v>
                </c:pt>
                <c:pt idx="3679">
                  <c:v>5.6743273233507502E-2</c:v>
                </c:pt>
                <c:pt idx="3680">
                  <c:v>5.6743442063729499E-2</c:v>
                </c:pt>
                <c:pt idx="3681">
                  <c:v>5.67432732335146E-2</c:v>
                </c:pt>
                <c:pt idx="3688">
                  <c:v>5.6742807365490797E-2</c:v>
                </c:pt>
                <c:pt idx="3693">
                  <c:v>5.6743127180309202E-2</c:v>
                </c:pt>
                <c:pt idx="3694">
                  <c:v>5.6743127180324898E-2</c:v>
                </c:pt>
                <c:pt idx="3695">
                  <c:v>5.67429732142389E-2</c:v>
                </c:pt>
                <c:pt idx="3702">
                  <c:v>5.6743077500916797E-2</c:v>
                </c:pt>
                <c:pt idx="3703">
                  <c:v>5.6743005192991101E-2</c:v>
                </c:pt>
                <c:pt idx="3709">
                  <c:v>5.6743054901537797E-2</c:v>
                </c:pt>
                <c:pt idx="3710">
                  <c:v>5.6743054901514302E-2</c:v>
                </c:pt>
                <c:pt idx="3711">
                  <c:v>5.6743054901548698E-2</c:v>
                </c:pt>
                <c:pt idx="3712">
                  <c:v>5.6743054901532003E-2</c:v>
                </c:pt>
                <c:pt idx="3713">
                  <c:v>5.6743035316946203E-2</c:v>
                </c:pt>
                <c:pt idx="3714">
                  <c:v>5.6743091885292002E-2</c:v>
                </c:pt>
                <c:pt idx="3715">
                  <c:v>5.6743282798436503E-2</c:v>
                </c:pt>
                <c:pt idx="3716">
                  <c:v>5.6743091885355902E-2</c:v>
                </c:pt>
                <c:pt idx="3717">
                  <c:v>5.6743035316953003E-2</c:v>
                </c:pt>
                <c:pt idx="3724">
                  <c:v>5.6743054901561299E-2</c:v>
                </c:pt>
                <c:pt idx="3729">
                  <c:v>5.6742784576210001E-2</c:v>
                </c:pt>
                <c:pt idx="3730">
                  <c:v>5.6742784576225697E-2</c:v>
                </c:pt>
                <c:pt idx="3731">
                  <c:v>5.6742784576222602E-2</c:v>
                </c:pt>
                <c:pt idx="3732">
                  <c:v>5.6742686402246903E-2</c:v>
                </c:pt>
                <c:pt idx="3739">
                  <c:v>5.6742811663347298E-2</c:v>
                </c:pt>
                <c:pt idx="3740">
                  <c:v>5.6743004914150297E-2</c:v>
                </c:pt>
                <c:pt idx="3748">
                  <c:v>5.6742977792531103E-2</c:v>
                </c:pt>
                <c:pt idx="3749">
                  <c:v>5.6742977792507601E-2</c:v>
                </c:pt>
                <c:pt idx="3750">
                  <c:v>5.6742800462234302E-2</c:v>
                </c:pt>
                <c:pt idx="3757">
                  <c:v>5.6742986605604701E-2</c:v>
                </c:pt>
                <c:pt idx="3758">
                  <c:v>5.6744110773338803E-2</c:v>
                </c:pt>
                <c:pt idx="3767">
                  <c:v>5.6744287369388698E-2</c:v>
                </c:pt>
                <c:pt idx="3768">
                  <c:v>5.6744287369351901E-2</c:v>
                </c:pt>
                <c:pt idx="3769">
                  <c:v>5.6744287369385298E-2</c:v>
                </c:pt>
                <c:pt idx="3770">
                  <c:v>5.6744224247839897E-2</c:v>
                </c:pt>
                <c:pt idx="3777">
                  <c:v>5.6744287369323999E-2</c:v>
                </c:pt>
                <c:pt idx="3786">
                  <c:v>5.6744434021351597E-2</c:v>
                </c:pt>
                <c:pt idx="3787">
                  <c:v>5.6744434021320199E-2</c:v>
                </c:pt>
                <c:pt idx="3788">
                  <c:v>5.6744034755137597E-2</c:v>
                </c:pt>
                <c:pt idx="3795">
                  <c:v>5.67444970975787E-2</c:v>
                </c:pt>
                <c:pt idx="3796">
                  <c:v>5.6745129454807398E-2</c:v>
                </c:pt>
                <c:pt idx="3803">
                  <c:v>5.6744990814931201E-2</c:v>
                </c:pt>
                <c:pt idx="3804">
                  <c:v>5.6744990814943497E-2</c:v>
                </c:pt>
                <c:pt idx="3805">
                  <c:v>5.6744990814929903E-2</c:v>
                </c:pt>
                <c:pt idx="3806">
                  <c:v>5.67449478779503E-2</c:v>
                </c:pt>
                <c:pt idx="3807">
                  <c:v>5.6744729882467697E-2</c:v>
                </c:pt>
                <c:pt idx="3808">
                  <c:v>5.6744431432011903E-2</c:v>
                </c:pt>
                <c:pt idx="3809">
                  <c:v>5.6744137599304502E-2</c:v>
                </c:pt>
                <c:pt idx="3810">
                  <c:v>5.6744431432024497E-2</c:v>
                </c:pt>
                <c:pt idx="3811">
                  <c:v>5.6744729882497999E-2</c:v>
                </c:pt>
                <c:pt idx="3812">
                  <c:v>5.6744947877951403E-2</c:v>
                </c:pt>
                <c:pt idx="3819">
                  <c:v>5.6744451018797097E-2</c:v>
                </c:pt>
                <c:pt idx="3820">
                  <c:v>5.6745140806893503E-2</c:v>
                </c:pt>
                <c:pt idx="3827">
                  <c:v>5.6745681365082602E-2</c:v>
                </c:pt>
                <c:pt idx="3828">
                  <c:v>5.6745681365024302E-2</c:v>
                </c:pt>
                <c:pt idx="3829">
                  <c:v>5.6745681365081201E-2</c:v>
                </c:pt>
                <c:pt idx="3830">
                  <c:v>5.6745681365083601E-2</c:v>
                </c:pt>
                <c:pt idx="3831">
                  <c:v>5.6745670006131801E-2</c:v>
                </c:pt>
                <c:pt idx="3832">
                  <c:v>5.6745732110247499E-2</c:v>
                </c:pt>
                <c:pt idx="3833">
                  <c:v>5.6745944233080797E-2</c:v>
                </c:pt>
                <c:pt idx="3834">
                  <c:v>5.6746238093672199E-2</c:v>
                </c:pt>
                <c:pt idx="3835">
                  <c:v>5.6745944233087299E-2</c:v>
                </c:pt>
                <c:pt idx="3836">
                  <c:v>5.67457321101658E-2</c:v>
                </c:pt>
                <c:pt idx="3837">
                  <c:v>5.6745670006191101E-2</c:v>
                </c:pt>
                <c:pt idx="3844">
                  <c:v>5.6745681365056699E-2</c:v>
                </c:pt>
                <c:pt idx="3853">
                  <c:v>5.6744474375541601E-2</c:v>
                </c:pt>
                <c:pt idx="3854">
                  <c:v>5.6744094609206402E-2</c:v>
                </c:pt>
                <c:pt idx="3861">
                  <c:v>5.6744456163441002E-2</c:v>
                </c:pt>
                <c:pt idx="3862">
                  <c:v>5.6743067820106102E-2</c:v>
                </c:pt>
                <c:pt idx="3869">
                  <c:v>5.67434506504573E-2</c:v>
                </c:pt>
                <c:pt idx="3870">
                  <c:v>5.6743450650479803E-2</c:v>
                </c:pt>
                <c:pt idx="3871">
                  <c:v>5.6743450650455003E-2</c:v>
                </c:pt>
                <c:pt idx="3872">
                  <c:v>5.6743448207808897E-2</c:v>
                </c:pt>
                <c:pt idx="3873">
                  <c:v>5.6742740545473999E-2</c:v>
                </c:pt>
                <c:pt idx="3874">
                  <c:v>5.6743448207795602E-2</c:v>
                </c:pt>
                <c:pt idx="3881">
                  <c:v>5.6743451789818197E-2</c:v>
                </c:pt>
                <c:pt idx="3882">
                  <c:v>5.6744045537640099E-2</c:v>
                </c:pt>
                <c:pt idx="3890">
                  <c:v>5.6744044416223702E-2</c:v>
                </c:pt>
                <c:pt idx="3891">
                  <c:v>5.6744044416249501E-2</c:v>
                </c:pt>
                <c:pt idx="3892">
                  <c:v>5.6744037072982201E-2</c:v>
                </c:pt>
                <c:pt idx="3893">
                  <c:v>5.67433037520408E-2</c:v>
                </c:pt>
                <c:pt idx="3894">
                  <c:v>5.6744037072963098E-2</c:v>
                </c:pt>
                <c:pt idx="3901">
                  <c:v>5.6743652928185499E-2</c:v>
                </c:pt>
                <c:pt idx="3902">
                  <c:v>5.6745836198590402E-2</c:v>
                </c:pt>
                <c:pt idx="3911">
                  <c:v>5.6746227040091302E-2</c:v>
                </c:pt>
                <c:pt idx="3912">
                  <c:v>5.6746227040090601E-2</c:v>
                </c:pt>
                <c:pt idx="3913">
                  <c:v>5.67462270400882E-2</c:v>
                </c:pt>
                <c:pt idx="3914">
                  <c:v>5.6746068733451303E-2</c:v>
                </c:pt>
                <c:pt idx="3921">
                  <c:v>5.6746271706083103E-2</c:v>
                </c:pt>
                <c:pt idx="3922">
                  <c:v>5.6746220410904401E-2</c:v>
                </c:pt>
                <c:pt idx="3930">
                  <c:v>5.6746175725876702E-2</c:v>
                </c:pt>
                <c:pt idx="3931">
                  <c:v>5.6746175725820899E-2</c:v>
                </c:pt>
                <c:pt idx="3932">
                  <c:v>5.6745965205954603E-2</c:v>
                </c:pt>
                <c:pt idx="3939">
                  <c:v>5.6746120347655402E-2</c:v>
                </c:pt>
                <c:pt idx="3940">
                  <c:v>5.6746344256870099E-2</c:v>
                </c:pt>
                <c:pt idx="3947">
                  <c:v>5.6746399689125399E-2</c:v>
                </c:pt>
                <c:pt idx="3948">
                  <c:v>5.6746399689099801E-2</c:v>
                </c:pt>
                <c:pt idx="3949">
                  <c:v>5.6746399689128799E-2</c:v>
                </c:pt>
                <c:pt idx="3950">
                  <c:v>5.6746381475619397E-2</c:v>
                </c:pt>
                <c:pt idx="3951">
                  <c:v>5.6746202230723498E-2</c:v>
                </c:pt>
                <c:pt idx="3952">
                  <c:v>5.67459353448743E-2</c:v>
                </c:pt>
                <c:pt idx="3953">
                  <c:v>5.6746202230747E-2</c:v>
                </c:pt>
                <c:pt idx="3954">
                  <c:v>5.6746381475621499E-2</c:v>
                </c:pt>
                <c:pt idx="3961">
                  <c:v>5.6746410425687399E-2</c:v>
                </c:pt>
                <c:pt idx="3962">
                  <c:v>5.6746316844826103E-2</c:v>
                </c:pt>
                <c:pt idx="3970">
                  <c:v>5.6746306106002301E-2</c:v>
                </c:pt>
                <c:pt idx="3971">
                  <c:v>5.6745807967809397E-2</c:v>
                </c:pt>
                <c:pt idx="3978">
                  <c:v>5.6746300095868299E-2</c:v>
                </c:pt>
                <c:pt idx="3979">
                  <c:v>5.6746710288698501E-2</c:v>
                </c:pt>
                <c:pt idx="3986">
                  <c:v>5.6746701495890901E-2</c:v>
                </c:pt>
                <c:pt idx="3987">
                  <c:v>5.67467014958885E-2</c:v>
                </c:pt>
                <c:pt idx="3988">
                  <c:v>5.6746701495886502E-2</c:v>
                </c:pt>
                <c:pt idx="3989">
                  <c:v>5.6746654860858899E-2</c:v>
                </c:pt>
                <c:pt idx="3996">
                  <c:v>5.6746701495914403E-2</c:v>
                </c:pt>
                <c:pt idx="4005">
                  <c:v>5.6746777775280602E-2</c:v>
                </c:pt>
                <c:pt idx="4006">
                  <c:v>5.67467777752459E-2</c:v>
                </c:pt>
                <c:pt idx="4007">
                  <c:v>5.6746777775250598E-2</c:v>
                </c:pt>
                <c:pt idx="4008">
                  <c:v>5.6746742461158899E-2</c:v>
                </c:pt>
                <c:pt idx="4015">
                  <c:v>5.67467973760791E-2</c:v>
                </c:pt>
                <c:pt idx="4016">
                  <c:v>5.61202132363929E-2</c:v>
                </c:pt>
                <c:pt idx="4024">
                  <c:v>5.6120193882262102E-2</c:v>
                </c:pt>
                <c:pt idx="4025">
                  <c:v>5.6120193882226402E-2</c:v>
                </c:pt>
                <c:pt idx="4026">
                  <c:v>5.6120022375339501E-2</c:v>
                </c:pt>
                <c:pt idx="4033">
                  <c:v>5.6120108272713298E-2</c:v>
                </c:pt>
                <c:pt idx="4034">
                  <c:v>5.6120060368908202E-2</c:v>
                </c:pt>
                <c:pt idx="4040">
                  <c:v>5.6120145989202501E-2</c:v>
                </c:pt>
                <c:pt idx="4041">
                  <c:v>5.61201459892069E-2</c:v>
                </c:pt>
                <c:pt idx="4042">
                  <c:v>5.6120145989219099E-2</c:v>
                </c:pt>
                <c:pt idx="4043">
                  <c:v>5.61201459892069E-2</c:v>
                </c:pt>
                <c:pt idx="4044">
                  <c:v>5.6120116785261298E-2</c:v>
                </c:pt>
                <c:pt idx="4045">
                  <c:v>5.6119919038472597E-2</c:v>
                </c:pt>
                <c:pt idx="4046">
                  <c:v>5.6119641683152699E-2</c:v>
                </c:pt>
                <c:pt idx="4047">
                  <c:v>5.6119368050355903E-2</c:v>
                </c:pt>
                <c:pt idx="4048">
                  <c:v>5.6119641683133603E-2</c:v>
                </c:pt>
                <c:pt idx="4049">
                  <c:v>5.6119919038463403E-2</c:v>
                </c:pt>
                <c:pt idx="4050">
                  <c:v>5.6120116785282399E-2</c:v>
                </c:pt>
                <c:pt idx="4057">
                  <c:v>5.61201459892069E-2</c:v>
                </c:pt>
                <c:pt idx="4062">
                  <c:v>5.6120344973831601E-2</c:v>
                </c:pt>
                <c:pt idx="4063">
                  <c:v>5.6120344973858503E-2</c:v>
                </c:pt>
                <c:pt idx="4064">
                  <c:v>5.6120344973834002E-2</c:v>
                </c:pt>
                <c:pt idx="4065">
                  <c:v>5.61203004045569E-2</c:v>
                </c:pt>
                <c:pt idx="4072">
                  <c:v>5.6112985997678499E-2</c:v>
                </c:pt>
                <c:pt idx="4073">
                  <c:v>5.61502493321068E-2</c:v>
                </c:pt>
                <c:pt idx="4083">
                  <c:v>5.6157622891243902E-2</c:v>
                </c:pt>
                <c:pt idx="4084">
                  <c:v>5.6157622891233702E-2</c:v>
                </c:pt>
                <c:pt idx="4085">
                  <c:v>5.61575695153348E-2</c:v>
                </c:pt>
                <c:pt idx="4092">
                  <c:v>5.6157602544190097E-2</c:v>
                </c:pt>
                <c:pt idx="4093">
                  <c:v>5.6157476720212499E-2</c:v>
                </c:pt>
                <c:pt idx="4099">
                  <c:v>5.6157497066198103E-2</c:v>
                </c:pt>
                <c:pt idx="4100">
                  <c:v>5.61574970661992E-2</c:v>
                </c:pt>
                <c:pt idx="4101">
                  <c:v>5.6157497066182102E-2</c:v>
                </c:pt>
                <c:pt idx="4102">
                  <c:v>5.6157497066179098E-2</c:v>
                </c:pt>
                <c:pt idx="4103">
                  <c:v>5.61574825501975E-2</c:v>
                </c:pt>
                <c:pt idx="4104">
                  <c:v>5.6157302513377201E-2</c:v>
                </c:pt>
                <c:pt idx="4105">
                  <c:v>5.6157032244713502E-2</c:v>
                </c:pt>
                <c:pt idx="4106">
                  <c:v>5.6156755183936001E-2</c:v>
                </c:pt>
                <c:pt idx="4107">
                  <c:v>5.6157032244697903E-2</c:v>
                </c:pt>
                <c:pt idx="4108">
                  <c:v>5.6157302513369298E-2</c:v>
                </c:pt>
                <c:pt idx="4109">
                  <c:v>5.6157482550218601E-2</c:v>
                </c:pt>
                <c:pt idx="4116">
                  <c:v>5.61574970662094E-2</c:v>
                </c:pt>
                <c:pt idx="4121">
                  <c:v>5.6157201937380101E-2</c:v>
                </c:pt>
                <c:pt idx="4122">
                  <c:v>5.6157201937363503E-2</c:v>
                </c:pt>
                <c:pt idx="4123">
                  <c:v>5.6157201937418903E-2</c:v>
                </c:pt>
                <c:pt idx="4124">
                  <c:v>5.6157141867076203E-2</c:v>
                </c:pt>
                <c:pt idx="4131">
                  <c:v>5.6157264195171801E-2</c:v>
                </c:pt>
                <c:pt idx="4132">
                  <c:v>5.6158513374333398E-2</c:v>
                </c:pt>
                <c:pt idx="4140">
                  <c:v>5.6158451085902297E-2</c:v>
                </c:pt>
                <c:pt idx="4141">
                  <c:v>5.6158451085902297E-2</c:v>
                </c:pt>
                <c:pt idx="4142">
                  <c:v>5.61579079005185E-2</c:v>
                </c:pt>
                <c:pt idx="4149">
                  <c:v>5.6159376739898001E-2</c:v>
                </c:pt>
                <c:pt idx="4150">
                  <c:v>5.61572352348568E-2</c:v>
                </c:pt>
                <c:pt idx="4159">
                  <c:v>5.6156309663103997E-2</c:v>
                </c:pt>
                <c:pt idx="4160">
                  <c:v>5.6156309663098203E-2</c:v>
                </c:pt>
                <c:pt idx="4161">
                  <c:v>5.6156309663075797E-2</c:v>
                </c:pt>
                <c:pt idx="4162">
                  <c:v>5.6156187163203398E-2</c:v>
                </c:pt>
                <c:pt idx="4169">
                  <c:v>5.6156066789231102E-2</c:v>
                </c:pt>
                <c:pt idx="4170">
                  <c:v>5.6155860243129498E-2</c:v>
                </c:pt>
                <c:pt idx="4178">
                  <c:v>5.61561412299997E-2</c:v>
                </c:pt>
                <c:pt idx="4179">
                  <c:v>5.6156141229980597E-2</c:v>
                </c:pt>
                <c:pt idx="4180">
                  <c:v>5.6156141230008901E-2</c:v>
                </c:pt>
                <c:pt idx="4181">
                  <c:v>5.6156090642975498E-2</c:v>
                </c:pt>
                <c:pt idx="4188">
                  <c:v>5.6156130284168097E-2</c:v>
                </c:pt>
                <c:pt idx="4189">
                  <c:v>5.6156800759613698E-2</c:v>
                </c:pt>
                <c:pt idx="4198">
                  <c:v>5.6156598078614402E-2</c:v>
                </c:pt>
                <c:pt idx="4199">
                  <c:v>5.6156542106816497E-2</c:v>
                </c:pt>
                <c:pt idx="4206">
                  <c:v>5.61566356194938E-2</c:v>
                </c:pt>
                <c:pt idx="4207">
                  <c:v>5.6156749391209501E-2</c:v>
                </c:pt>
                <c:pt idx="4215">
                  <c:v>5.6156711826244897E-2</c:v>
                </c:pt>
                <c:pt idx="4216">
                  <c:v>5.6156711826224899E-2</c:v>
                </c:pt>
                <c:pt idx="4217">
                  <c:v>5.6156275175513803E-2</c:v>
                </c:pt>
                <c:pt idx="4224">
                  <c:v>5.6156508142074603E-2</c:v>
                </c:pt>
                <c:pt idx="4225">
                  <c:v>5.6156215460896899E-2</c:v>
                </c:pt>
                <c:pt idx="4232">
                  <c:v>5.6156419337383599E-2</c:v>
                </c:pt>
                <c:pt idx="4233">
                  <c:v>5.6156419337362103E-2</c:v>
                </c:pt>
                <c:pt idx="4234">
                  <c:v>5.6156419337380498E-2</c:v>
                </c:pt>
                <c:pt idx="4235">
                  <c:v>5.6156378487843099E-2</c:v>
                </c:pt>
                <c:pt idx="4242">
                  <c:v>5.6156419337370297E-2</c:v>
                </c:pt>
                <c:pt idx="4251">
                  <c:v>5.6156139752968397E-2</c:v>
                </c:pt>
                <c:pt idx="4252">
                  <c:v>5.6156047251162002E-2</c:v>
                </c:pt>
                <c:pt idx="4259">
                  <c:v>5.6156272780318699E-2</c:v>
                </c:pt>
                <c:pt idx="4260">
                  <c:v>5.6156484022926903E-2</c:v>
                </c:pt>
                <c:pt idx="4269">
                  <c:v>5.6156350846368601E-2</c:v>
                </c:pt>
                <c:pt idx="4270">
                  <c:v>5.6156028548867698E-2</c:v>
                </c:pt>
                <c:pt idx="4277">
                  <c:v>5.6156234536252299E-2</c:v>
                </c:pt>
                <c:pt idx="4278">
                  <c:v>5.6156473884521697E-2</c:v>
                </c:pt>
                <c:pt idx="4285">
                  <c:v>5.6156590292083398E-2</c:v>
                </c:pt>
                <c:pt idx="4286">
                  <c:v>5.6156590292069798E-2</c:v>
                </c:pt>
                <c:pt idx="4287">
                  <c:v>5.6156590292082399E-2</c:v>
                </c:pt>
                <c:pt idx="4288">
                  <c:v>5.6156579014359997E-2</c:v>
                </c:pt>
                <c:pt idx="4289">
                  <c:v>5.6155857998806798E-2</c:v>
                </c:pt>
                <c:pt idx="4290">
                  <c:v>5.6156579014351199E-2</c:v>
                </c:pt>
                <c:pt idx="4297">
                  <c:v>5.6156743802417801E-2</c:v>
                </c:pt>
                <c:pt idx="4298">
                  <c:v>5.61566372766115E-2</c:v>
                </c:pt>
                <c:pt idx="4307">
                  <c:v>5.6156099352632001E-2</c:v>
                </c:pt>
                <c:pt idx="4308">
                  <c:v>5.6156058073895801E-2</c:v>
                </c:pt>
                <c:pt idx="4315">
                  <c:v>5.6158120688357398E-2</c:v>
                </c:pt>
                <c:pt idx="4316">
                  <c:v>5.61978016352623E-2</c:v>
                </c:pt>
                <c:pt idx="4325">
                  <c:v>5.6195653367613403E-2</c:v>
                </c:pt>
                <c:pt idx="4326">
                  <c:v>5.6195653367592302E-2</c:v>
                </c:pt>
                <c:pt idx="4327">
                  <c:v>5.6195653367563103E-2</c:v>
                </c:pt>
                <c:pt idx="4328">
                  <c:v>5.6195625058332199E-2</c:v>
                </c:pt>
                <c:pt idx="4329">
                  <c:v>5.6194862136354502E-2</c:v>
                </c:pt>
                <c:pt idx="4330">
                  <c:v>5.61934866731192E-2</c:v>
                </c:pt>
                <c:pt idx="4331">
                  <c:v>5.6194862136354502E-2</c:v>
                </c:pt>
                <c:pt idx="4332">
                  <c:v>5.6195625058339999E-2</c:v>
                </c:pt>
                <c:pt idx="4339">
                  <c:v>5.61956528065247E-2</c:v>
                </c:pt>
                <c:pt idx="4340">
                  <c:v>5.61956412908238E-2</c:v>
                </c:pt>
                <c:pt idx="4348">
                  <c:v>5.6195641849469201E-2</c:v>
                </c:pt>
                <c:pt idx="4349">
                  <c:v>5.6195641849521603E-2</c:v>
                </c:pt>
                <c:pt idx="4350">
                  <c:v>5.6195337897817103E-2</c:v>
                </c:pt>
                <c:pt idx="4357">
                  <c:v>5.6196156126073503E-2</c:v>
                </c:pt>
                <c:pt idx="4358">
                  <c:v>5.61970644873842E-2</c:v>
                </c:pt>
                <c:pt idx="4367">
                  <c:v>5.6196549908457502E-2</c:v>
                </c:pt>
                <c:pt idx="4368">
                  <c:v>5.6196439742236502E-2</c:v>
                </c:pt>
                <c:pt idx="4375">
                  <c:v>5.6196133610249402E-2</c:v>
                </c:pt>
                <c:pt idx="4376">
                  <c:v>5.6196409230053201E-2</c:v>
                </c:pt>
                <c:pt idx="4385">
                  <c:v>5.61968257290614E-2</c:v>
                </c:pt>
                <c:pt idx="4386">
                  <c:v>5.6196825729053601E-2</c:v>
                </c:pt>
                <c:pt idx="4387">
                  <c:v>5.6196825729004599E-2</c:v>
                </c:pt>
                <c:pt idx="4388">
                  <c:v>5.6196789248095201E-2</c:v>
                </c:pt>
                <c:pt idx="4395">
                  <c:v>5.6196825729045802E-2</c:v>
                </c:pt>
                <c:pt idx="4404">
                  <c:v>5.6196461120114699E-2</c:v>
                </c:pt>
                <c:pt idx="4405">
                  <c:v>5.61963888262089E-2</c:v>
                </c:pt>
                <c:pt idx="4412">
                  <c:v>5.61964566073411E-2</c:v>
                </c:pt>
                <c:pt idx="4413">
                  <c:v>5.6196385818031901E-2</c:v>
                </c:pt>
                <c:pt idx="4420">
                  <c:v>5.6196390333067198E-2</c:v>
                </c:pt>
                <c:pt idx="4421">
                  <c:v>5.6196390333066198E-2</c:v>
                </c:pt>
                <c:pt idx="4422">
                  <c:v>5.6196390333030498E-2</c:v>
                </c:pt>
                <c:pt idx="4423">
                  <c:v>5.6196365607325403E-2</c:v>
                </c:pt>
                <c:pt idx="4424">
                  <c:v>5.6195613743132103E-2</c:v>
                </c:pt>
                <c:pt idx="4425">
                  <c:v>5.6194243189848898E-2</c:v>
                </c:pt>
                <c:pt idx="4426">
                  <c:v>5.6195613743152198E-2</c:v>
                </c:pt>
                <c:pt idx="4427">
                  <c:v>5.6196365607289703E-2</c:v>
                </c:pt>
                <c:pt idx="4434">
                  <c:v>5.6196390333059398E-2</c:v>
                </c:pt>
                <c:pt idx="4442">
                  <c:v>5.6197030445413902E-2</c:v>
                </c:pt>
                <c:pt idx="4443">
                  <c:v>5.6197030445379499E-2</c:v>
                </c:pt>
                <c:pt idx="4444">
                  <c:v>5.6197030445370298E-2</c:v>
                </c:pt>
                <c:pt idx="4445">
                  <c:v>5.61969847458531E-2</c:v>
                </c:pt>
                <c:pt idx="4452">
                  <c:v>5.61970256485885E-2</c:v>
                </c:pt>
                <c:pt idx="4453">
                  <c:v>5.6197121019993801E-2</c:v>
                </c:pt>
                <c:pt idx="4460">
                  <c:v>5.6197129728567302E-2</c:v>
                </c:pt>
                <c:pt idx="4461">
                  <c:v>5.6197129728610899E-2</c:v>
                </c:pt>
                <c:pt idx="4462">
                  <c:v>5.6197129728576503E-2</c:v>
                </c:pt>
                <c:pt idx="4463">
                  <c:v>5.6197105284772099E-2</c:v>
                </c:pt>
                <c:pt idx="4464">
                  <c:v>5.6196366573581201E-2</c:v>
                </c:pt>
                <c:pt idx="4465">
                  <c:v>5.6195020888990602E-2</c:v>
                </c:pt>
                <c:pt idx="4466">
                  <c:v>5.6196366573562501E-2</c:v>
                </c:pt>
                <c:pt idx="4467">
                  <c:v>5.6197105284775499E-2</c:v>
                </c:pt>
                <c:pt idx="4474">
                  <c:v>5.6197133213378402E-2</c:v>
                </c:pt>
                <c:pt idx="4475">
                  <c:v>5.6197360173120103E-2</c:v>
                </c:pt>
                <c:pt idx="4484">
                  <c:v>5.6197356691080898E-2</c:v>
                </c:pt>
                <c:pt idx="4485">
                  <c:v>5.6197356691071697E-2</c:v>
                </c:pt>
                <c:pt idx="4486">
                  <c:v>5.6197340858845798E-2</c:v>
                </c:pt>
                <c:pt idx="4487">
                  <c:v>5.6196631134520003E-2</c:v>
                </c:pt>
                <c:pt idx="4488">
                  <c:v>5.61973408588771E-2</c:v>
                </c:pt>
                <c:pt idx="4495">
                  <c:v>5.6197356691061802E-2</c:v>
                </c:pt>
                <c:pt idx="4502">
                  <c:v>5.6196915671942398E-2</c:v>
                </c:pt>
                <c:pt idx="4503">
                  <c:v>5.6196915671937603E-2</c:v>
                </c:pt>
                <c:pt idx="4504">
                  <c:v>5.6196915671964803E-2</c:v>
                </c:pt>
                <c:pt idx="4505">
                  <c:v>5.6196915671941398E-2</c:v>
                </c:pt>
                <c:pt idx="4506">
                  <c:v>5.6196908840310499E-2</c:v>
                </c:pt>
                <c:pt idx="4507">
                  <c:v>5.6196773791545002E-2</c:v>
                </c:pt>
                <c:pt idx="4508">
                  <c:v>5.6196569447028798E-2</c:v>
                </c:pt>
                <c:pt idx="4509">
                  <c:v>5.6196773791552801E-2</c:v>
                </c:pt>
                <c:pt idx="4510">
                  <c:v>5.61969088403017E-2</c:v>
                </c:pt>
                <c:pt idx="4517">
                  <c:v>5.6196915671931198E-2</c:v>
                </c:pt>
                <c:pt idx="4527">
                  <c:v>5.61971287129946E-2</c:v>
                </c:pt>
                <c:pt idx="4528">
                  <c:v>5.6197128712981298E-2</c:v>
                </c:pt>
                <c:pt idx="4529">
                  <c:v>5.6197128712984698E-2</c:v>
                </c:pt>
                <c:pt idx="4530">
                  <c:v>5.6197113929226598E-2</c:v>
                </c:pt>
                <c:pt idx="4531">
                  <c:v>5.6196421246813899E-2</c:v>
                </c:pt>
                <c:pt idx="4532">
                  <c:v>5.6197113929194201E-2</c:v>
                </c:pt>
                <c:pt idx="4539">
                  <c:v>5.6197324941089498E-2</c:v>
                </c:pt>
                <c:pt idx="4540">
                  <c:v>5.61996337105342E-2</c:v>
                </c:pt>
                <c:pt idx="4549">
                  <c:v>5.6199001690422599E-2</c:v>
                </c:pt>
                <c:pt idx="4550">
                  <c:v>5.6199001690403601E-2</c:v>
                </c:pt>
                <c:pt idx="4551">
                  <c:v>5.6199001690401498E-2</c:v>
                </c:pt>
                <c:pt idx="4552">
                  <c:v>5.6198852966144401E-2</c:v>
                </c:pt>
                <c:pt idx="4559">
                  <c:v>5.6199117040563601E-2</c:v>
                </c:pt>
                <c:pt idx="4560">
                  <c:v>5.6198870166661599E-2</c:v>
                </c:pt>
                <c:pt idx="4568">
                  <c:v>5.6198726547939303E-2</c:v>
                </c:pt>
                <c:pt idx="4569">
                  <c:v>5.6198726547980797E-2</c:v>
                </c:pt>
                <c:pt idx="4570">
                  <c:v>5.6198537884267499E-2</c:v>
                </c:pt>
                <c:pt idx="4577">
                  <c:v>5.6198696124402502E-2</c:v>
                </c:pt>
                <c:pt idx="4578">
                  <c:v>5.6198882514576998E-2</c:v>
                </c:pt>
                <c:pt idx="4587">
                  <c:v>5.6198912910474103E-2</c:v>
                </c:pt>
                <c:pt idx="4588">
                  <c:v>5.6198859815546599E-2</c:v>
                </c:pt>
                <c:pt idx="4595">
                  <c:v>5.61989072036558E-2</c:v>
                </c:pt>
                <c:pt idx="4596">
                  <c:v>5.6198961373121803E-2</c:v>
                </c:pt>
              </c:numCache>
            </c:numRef>
          </c:val>
          <c:smooth val="0"/>
        </c:ser>
        <c:ser>
          <c:idx val="4"/>
          <c:order val="4"/>
          <c:tx>
            <c:v>Beam 5</c:v>
          </c:tx>
          <c:marker>
            <c:symbol val="none"/>
          </c:marker>
          <c:val>
            <c:numRef>
              <c:f>structure_physics!$J$1:$J$4597</c:f>
              <c:numCache>
                <c:formatCode>General</c:formatCode>
                <c:ptCount val="4597"/>
                <c:pt idx="227">
                  <c:v>1.5979886029156001</c:v>
                </c:pt>
                <c:pt idx="228">
                  <c:v>1.5294569256475801</c:v>
                </c:pt>
                <c:pt idx="229">
                  <c:v>1.5230256656690999</c:v>
                </c:pt>
                <c:pt idx="230">
                  <c:v>1.5173298350739</c:v>
                </c:pt>
                <c:pt idx="231">
                  <c:v>1.5122481266135499</c:v>
                </c:pt>
                <c:pt idx="232">
                  <c:v>1.5090651388207801</c:v>
                </c:pt>
                <c:pt idx="233">
                  <c:v>1.5061039353458701</c:v>
                </c:pt>
                <c:pt idx="234">
                  <c:v>1.5033439188078199</c:v>
                </c:pt>
                <c:pt idx="235">
                  <c:v>1.5007669941216</c:v>
                </c:pt>
                <c:pt idx="236">
                  <c:v>1.4983571878592199</c:v>
                </c:pt>
                <c:pt idx="237">
                  <c:v>1.49610033514521</c:v>
                </c:pt>
                <c:pt idx="238">
                  <c:v>1.49398382039418</c:v>
                </c:pt>
                <c:pt idx="239">
                  <c:v>1.49174877251759</c:v>
                </c:pt>
                <c:pt idx="240">
                  <c:v>1.48993300829775</c:v>
                </c:pt>
                <c:pt idx="241">
                  <c:v>1.4882163148890799</c:v>
                </c:pt>
                <c:pt idx="242">
                  <c:v>1.4879876663084299</c:v>
                </c:pt>
                <c:pt idx="243">
                  <c:v>1.4877590359447499</c:v>
                </c:pt>
                <c:pt idx="244">
                  <c:v>1.4873981075759499</c:v>
                </c:pt>
                <c:pt idx="245">
                  <c:v>1.4871740039660699</c:v>
                </c:pt>
                <c:pt idx="246">
                  <c:v>1.4869496050556299</c:v>
                </c:pt>
                <c:pt idx="247">
                  <c:v>1.4867248807629301</c:v>
                </c:pt>
                <c:pt idx="248">
                  <c:v>1.4864998073687401</c:v>
                </c:pt>
                <c:pt idx="249">
                  <c:v>1.4862743673643299</c:v>
                </c:pt>
                <c:pt idx="250">
                  <c:v>1.4860485492108</c:v>
                </c:pt>
                <c:pt idx="258">
                  <c:v>1.48582234724978</c:v>
                </c:pt>
                <c:pt idx="259">
                  <c:v>1.48582234724978</c:v>
                </c:pt>
                <c:pt idx="260">
                  <c:v>1.48582234724978</c:v>
                </c:pt>
                <c:pt idx="261">
                  <c:v>1.48582234724978</c:v>
                </c:pt>
                <c:pt idx="262">
                  <c:v>1.48582234724978</c:v>
                </c:pt>
                <c:pt idx="263">
                  <c:v>1.48582234724978</c:v>
                </c:pt>
                <c:pt idx="264">
                  <c:v>1.48614785766415</c:v>
                </c:pt>
                <c:pt idx="271">
                  <c:v>1.48582234724978</c:v>
                </c:pt>
                <c:pt idx="280">
                  <c:v>1.4661044791854401</c:v>
                </c:pt>
                <c:pt idx="281">
                  <c:v>1.4661044791854401</c:v>
                </c:pt>
                <c:pt idx="282">
                  <c:v>1.4661044791854401</c:v>
                </c:pt>
                <c:pt idx="283">
                  <c:v>1.4661044791854401</c:v>
                </c:pt>
                <c:pt idx="284">
                  <c:v>1.4661044791854401</c:v>
                </c:pt>
                <c:pt idx="285">
                  <c:v>1.4661044791854401</c:v>
                </c:pt>
                <c:pt idx="286">
                  <c:v>1.4661044791854401</c:v>
                </c:pt>
                <c:pt idx="287">
                  <c:v>1.46611101067078</c:v>
                </c:pt>
                <c:pt idx="294">
                  <c:v>1.4661044791854401</c:v>
                </c:pt>
                <c:pt idx="307">
                  <c:v>1.4530855995940199</c:v>
                </c:pt>
                <c:pt idx="308">
                  <c:v>1.4530855995940199</c:v>
                </c:pt>
                <c:pt idx="309">
                  <c:v>1.4530855995940199</c:v>
                </c:pt>
                <c:pt idx="310">
                  <c:v>1.4530855995940199</c:v>
                </c:pt>
                <c:pt idx="311">
                  <c:v>1.4530855995940199</c:v>
                </c:pt>
                <c:pt idx="312">
                  <c:v>1.4530855995940199</c:v>
                </c:pt>
                <c:pt idx="313">
                  <c:v>1.4530872684329901</c:v>
                </c:pt>
                <c:pt idx="320">
                  <c:v>1.4530855995940199</c:v>
                </c:pt>
                <c:pt idx="329">
                  <c:v>1.4525429250913999</c:v>
                </c:pt>
                <c:pt idx="330">
                  <c:v>1.4525429250913999</c:v>
                </c:pt>
                <c:pt idx="331">
                  <c:v>1.4525429250913999</c:v>
                </c:pt>
                <c:pt idx="332">
                  <c:v>1.4525429250913999</c:v>
                </c:pt>
                <c:pt idx="333">
                  <c:v>1.4525429250913999</c:v>
                </c:pt>
                <c:pt idx="334">
                  <c:v>1.4525429250913999</c:v>
                </c:pt>
                <c:pt idx="335">
                  <c:v>1.4525429250913999</c:v>
                </c:pt>
                <c:pt idx="336">
                  <c:v>1.4525432796511399</c:v>
                </c:pt>
                <c:pt idx="343">
                  <c:v>1.4525429250913999</c:v>
                </c:pt>
                <c:pt idx="354">
                  <c:v>1.45219209848678</c:v>
                </c:pt>
                <c:pt idx="355">
                  <c:v>1.45219209848678</c:v>
                </c:pt>
                <c:pt idx="356">
                  <c:v>1.45219209848678</c:v>
                </c:pt>
                <c:pt idx="357">
                  <c:v>1.45219209848678</c:v>
                </c:pt>
                <c:pt idx="358">
                  <c:v>1.45219209848678</c:v>
                </c:pt>
                <c:pt idx="359">
                  <c:v>1.45219209848678</c:v>
                </c:pt>
                <c:pt idx="360">
                  <c:v>1.45219209848678</c:v>
                </c:pt>
                <c:pt idx="361">
                  <c:v>1.4521922286706599</c:v>
                </c:pt>
                <c:pt idx="368">
                  <c:v>1.45219209848678</c:v>
                </c:pt>
                <c:pt idx="381">
                  <c:v>1.4519453281972201</c:v>
                </c:pt>
                <c:pt idx="382">
                  <c:v>1.4519453281972201</c:v>
                </c:pt>
                <c:pt idx="383">
                  <c:v>1.4519453281972201</c:v>
                </c:pt>
                <c:pt idx="384">
                  <c:v>1.4519453281972201</c:v>
                </c:pt>
                <c:pt idx="385">
                  <c:v>1.4519453281972201</c:v>
                </c:pt>
                <c:pt idx="386">
                  <c:v>1.4519453281972201</c:v>
                </c:pt>
                <c:pt idx="387">
                  <c:v>1.4519453281972201</c:v>
                </c:pt>
                <c:pt idx="388">
                  <c:v>1.45194584027981</c:v>
                </c:pt>
                <c:pt idx="389">
                  <c:v>1.4519465677707599</c:v>
                </c:pt>
                <c:pt idx="390">
                  <c:v>1.45194736001605</c:v>
                </c:pt>
                <c:pt idx="391">
                  <c:v>1.45194810615932</c:v>
                </c:pt>
                <c:pt idx="392">
                  <c:v>1.4519486953043299</c:v>
                </c:pt>
                <c:pt idx="393">
                  <c:v>1.45194810615932</c:v>
                </c:pt>
                <c:pt idx="394">
                  <c:v>1.45194736001605</c:v>
                </c:pt>
                <c:pt idx="395">
                  <c:v>1.4519465677707599</c:v>
                </c:pt>
                <c:pt idx="396">
                  <c:v>1.45194584027981</c:v>
                </c:pt>
                <c:pt idx="403">
                  <c:v>1.45194456618016</c:v>
                </c:pt>
                <c:pt idx="404">
                  <c:v>1.45195650061682</c:v>
                </c:pt>
                <c:pt idx="416">
                  <c:v>1.4519572735394699</c:v>
                </c:pt>
                <c:pt idx="417">
                  <c:v>1.4519572735394699</c:v>
                </c:pt>
                <c:pt idx="418">
                  <c:v>1.4519572735394699</c:v>
                </c:pt>
                <c:pt idx="419">
                  <c:v>1.4519572735394699</c:v>
                </c:pt>
                <c:pt idx="420">
                  <c:v>1.4519572735394699</c:v>
                </c:pt>
                <c:pt idx="421">
                  <c:v>1.4519572735394699</c:v>
                </c:pt>
                <c:pt idx="422">
                  <c:v>1.45195736994547</c:v>
                </c:pt>
                <c:pt idx="429">
                  <c:v>1.4519572735394699</c:v>
                </c:pt>
                <c:pt idx="433">
                  <c:v>1.4518307265506301</c:v>
                </c:pt>
                <c:pt idx="434">
                  <c:v>1.4518307265506301</c:v>
                </c:pt>
                <c:pt idx="435">
                  <c:v>1.4518558991014401</c:v>
                </c:pt>
                <c:pt idx="442">
                  <c:v>1.4518307265506301</c:v>
                </c:pt>
                <c:pt idx="450">
                  <c:v>1.45183072655127</c:v>
                </c:pt>
                <c:pt idx="451">
                  <c:v>1.45183072655127</c:v>
                </c:pt>
                <c:pt idx="452">
                  <c:v>1.45184398344071</c:v>
                </c:pt>
                <c:pt idx="459">
                  <c:v>1.45183072655127</c:v>
                </c:pt>
                <c:pt idx="465">
                  <c:v>1.4518116037997</c:v>
                </c:pt>
                <c:pt idx="466">
                  <c:v>1.4518116037997</c:v>
                </c:pt>
                <c:pt idx="467">
                  <c:v>1.4518116037997</c:v>
                </c:pt>
                <c:pt idx="468">
                  <c:v>1.4518116037984099</c:v>
                </c:pt>
                <c:pt idx="469">
                  <c:v>1.4518116037984099</c:v>
                </c:pt>
                <c:pt idx="470">
                  <c:v>1.4518116037984099</c:v>
                </c:pt>
                <c:pt idx="471">
                  <c:v>1.4518116037997</c:v>
                </c:pt>
                <c:pt idx="472">
                  <c:v>1.4518116415459501</c:v>
                </c:pt>
                <c:pt idx="479">
                  <c:v>1.4518116037984099</c:v>
                </c:pt>
                <c:pt idx="492">
                  <c:v>1.4516377056723599</c:v>
                </c:pt>
                <c:pt idx="493">
                  <c:v>1.4516425055326201</c:v>
                </c:pt>
                <c:pt idx="500">
                  <c:v>1.4516377056723599</c:v>
                </c:pt>
                <c:pt idx="508">
                  <c:v>1.45135374516725</c:v>
                </c:pt>
                <c:pt idx="509">
                  <c:v>1.45135374516725</c:v>
                </c:pt>
                <c:pt idx="510">
                  <c:v>1.4513526471757801</c:v>
                </c:pt>
                <c:pt idx="517">
                  <c:v>1.4513537451690901</c:v>
                </c:pt>
                <c:pt idx="524">
                  <c:v>1.45135180426641</c:v>
                </c:pt>
                <c:pt idx="525">
                  <c:v>1.45135180426641</c:v>
                </c:pt>
                <c:pt idx="526">
                  <c:v>1.45135180426641</c:v>
                </c:pt>
                <c:pt idx="527">
                  <c:v>1.45135174923758</c:v>
                </c:pt>
                <c:pt idx="528">
                  <c:v>1.4513481606155301</c:v>
                </c:pt>
                <c:pt idx="529">
                  <c:v>1.4513517492387999</c:v>
                </c:pt>
                <c:pt idx="536">
                  <c:v>1.4513518042650999</c:v>
                </c:pt>
                <c:pt idx="545">
                  <c:v>1.4513518042670199</c:v>
                </c:pt>
                <c:pt idx="546">
                  <c:v>1.45135180426638</c:v>
                </c:pt>
                <c:pt idx="547">
                  <c:v>1.4513494643990099</c:v>
                </c:pt>
                <c:pt idx="554">
                  <c:v>1.45135180426637</c:v>
                </c:pt>
                <c:pt idx="561">
                  <c:v>1.45135095620358</c:v>
                </c:pt>
                <c:pt idx="562">
                  <c:v>1.45135095620358</c:v>
                </c:pt>
                <c:pt idx="563">
                  <c:v>1.45135095620358</c:v>
                </c:pt>
                <c:pt idx="564">
                  <c:v>1.4513506182245901</c:v>
                </c:pt>
                <c:pt idx="571">
                  <c:v>1.45135095620358</c:v>
                </c:pt>
                <c:pt idx="579">
                  <c:v>1.45134753294871</c:v>
                </c:pt>
                <c:pt idx="580">
                  <c:v>1.45134753294621</c:v>
                </c:pt>
                <c:pt idx="581">
                  <c:v>1.45134753294621</c:v>
                </c:pt>
                <c:pt idx="582">
                  <c:v>1.4513472759316799</c:v>
                </c:pt>
                <c:pt idx="589">
                  <c:v>1.45134753294621</c:v>
                </c:pt>
                <c:pt idx="598">
                  <c:v>1.45133189817015</c:v>
                </c:pt>
                <c:pt idx="599">
                  <c:v>1.45133189817015</c:v>
                </c:pt>
                <c:pt idx="600">
                  <c:v>1.45133145407639</c:v>
                </c:pt>
                <c:pt idx="607">
                  <c:v>1.4513318981708201</c:v>
                </c:pt>
                <c:pt idx="615">
                  <c:v>1.45132452761993</c:v>
                </c:pt>
                <c:pt idx="616">
                  <c:v>1.45132388150806</c:v>
                </c:pt>
                <c:pt idx="623">
                  <c:v>1.45132452761991</c:v>
                </c:pt>
                <c:pt idx="630">
                  <c:v>1.45131758316674</c:v>
                </c:pt>
                <c:pt idx="631">
                  <c:v>1.45131758316612</c:v>
                </c:pt>
                <c:pt idx="632">
                  <c:v>1.4513175831673999</c:v>
                </c:pt>
                <c:pt idx="633">
                  <c:v>1.45131748336355</c:v>
                </c:pt>
                <c:pt idx="634">
                  <c:v>1.45131399058232</c:v>
                </c:pt>
                <c:pt idx="635">
                  <c:v>1.4511962948144801</c:v>
                </c:pt>
                <c:pt idx="636">
                  <c:v>1.4513139905816801</c:v>
                </c:pt>
                <c:pt idx="637">
                  <c:v>1.4513174833629401</c:v>
                </c:pt>
                <c:pt idx="644">
                  <c:v>1.4513175107612999</c:v>
                </c:pt>
                <c:pt idx="645">
                  <c:v>1.4513192229549501</c:v>
                </c:pt>
                <c:pt idx="653">
                  <c:v>1.45131929640743</c:v>
                </c:pt>
                <c:pt idx="654">
                  <c:v>1.45131929640744</c:v>
                </c:pt>
                <c:pt idx="655">
                  <c:v>1.45131929640743</c:v>
                </c:pt>
                <c:pt idx="656">
                  <c:v>1.4513184253902101</c:v>
                </c:pt>
                <c:pt idx="663">
                  <c:v>1.45132396210954</c:v>
                </c:pt>
                <c:pt idx="664">
                  <c:v>1.4512977671360401</c:v>
                </c:pt>
                <c:pt idx="673">
                  <c:v>1.4512931032082199</c:v>
                </c:pt>
                <c:pt idx="674">
                  <c:v>1.4512931032088501</c:v>
                </c:pt>
                <c:pt idx="675">
                  <c:v>1.45129310321009</c:v>
                </c:pt>
                <c:pt idx="676">
                  <c:v>1.4512928528066</c:v>
                </c:pt>
                <c:pt idx="683">
                  <c:v>1.4512931032088401</c:v>
                </c:pt>
                <c:pt idx="690">
                  <c:v>1.45129070527385</c:v>
                </c:pt>
                <c:pt idx="691">
                  <c:v>1.4512907052725199</c:v>
                </c:pt>
                <c:pt idx="692">
                  <c:v>1.4512907052725199</c:v>
                </c:pt>
                <c:pt idx="693">
                  <c:v>1.45129067665996</c:v>
                </c:pt>
                <c:pt idx="694">
                  <c:v>1.45117674437011</c:v>
                </c:pt>
                <c:pt idx="695">
                  <c:v>1.4512906766586799</c:v>
                </c:pt>
                <c:pt idx="702">
                  <c:v>1.4512907052725701</c:v>
                </c:pt>
                <c:pt idx="711">
                  <c:v>1.45128638848248</c:v>
                </c:pt>
                <c:pt idx="712">
                  <c:v>1.4512863884837</c:v>
                </c:pt>
                <c:pt idx="713">
                  <c:v>1.4512858861534701</c:v>
                </c:pt>
                <c:pt idx="720">
                  <c:v>1.4512858037224099</c:v>
                </c:pt>
                <c:pt idx="721">
                  <c:v>1.45118386576303</c:v>
                </c:pt>
                <c:pt idx="729">
                  <c:v>1.4511844516360399</c:v>
                </c:pt>
                <c:pt idx="730">
                  <c:v>1.4511844516366701</c:v>
                </c:pt>
                <c:pt idx="731">
                  <c:v>1.45118442990732</c:v>
                </c:pt>
                <c:pt idx="732">
                  <c:v>1.45118180286989</c:v>
                </c:pt>
                <c:pt idx="733">
                  <c:v>1.4511844299105101</c:v>
                </c:pt>
                <c:pt idx="740">
                  <c:v>1.45119276161809</c:v>
                </c:pt>
                <c:pt idx="741">
                  <c:v>1.45117631785485</c:v>
                </c:pt>
                <c:pt idx="750">
                  <c:v>1.45116800634506</c:v>
                </c:pt>
                <c:pt idx="751">
                  <c:v>1.45116800634506</c:v>
                </c:pt>
                <c:pt idx="752">
                  <c:v>1.4511680063463099</c:v>
                </c:pt>
                <c:pt idx="753">
                  <c:v>1.4511679334960801</c:v>
                </c:pt>
                <c:pt idx="754">
                  <c:v>1.45116504938992</c:v>
                </c:pt>
                <c:pt idx="755">
                  <c:v>1.4511595712469501</c:v>
                </c:pt>
                <c:pt idx="756">
                  <c:v>1.4511650493880499</c:v>
                </c:pt>
                <c:pt idx="757">
                  <c:v>1.4511679334948699</c:v>
                </c:pt>
                <c:pt idx="764">
                  <c:v>1.45116800634564</c:v>
                </c:pt>
                <c:pt idx="772">
                  <c:v>1.45116690710055</c:v>
                </c:pt>
                <c:pt idx="773">
                  <c:v>1.45116690710055</c:v>
                </c:pt>
                <c:pt idx="774">
                  <c:v>1.45116690710055</c:v>
                </c:pt>
                <c:pt idx="775">
                  <c:v>1.45116663259737</c:v>
                </c:pt>
                <c:pt idx="782">
                  <c:v>1.4511669071011699</c:v>
                </c:pt>
                <c:pt idx="791">
                  <c:v>1.45116467232701</c:v>
                </c:pt>
                <c:pt idx="792">
                  <c:v>1.45116467232702</c:v>
                </c:pt>
                <c:pt idx="793">
                  <c:v>1.4511645367708099</c:v>
                </c:pt>
                <c:pt idx="800">
                  <c:v>1.451164672327</c:v>
                </c:pt>
                <c:pt idx="807">
                  <c:v>1.45116342373302</c:v>
                </c:pt>
                <c:pt idx="808">
                  <c:v>1.4511634237317299</c:v>
                </c:pt>
                <c:pt idx="809">
                  <c:v>1.45116342373302</c:v>
                </c:pt>
                <c:pt idx="810">
                  <c:v>1.45116342373165</c:v>
                </c:pt>
                <c:pt idx="811">
                  <c:v>1.45116342373302</c:v>
                </c:pt>
                <c:pt idx="812">
                  <c:v>1.45116342373302</c:v>
                </c:pt>
                <c:pt idx="813">
                  <c:v>1.4511634237317399</c:v>
                </c:pt>
                <c:pt idx="814">
                  <c:v>1.45116342373302</c:v>
                </c:pt>
                <c:pt idx="815">
                  <c:v>1.4511632156802501</c:v>
                </c:pt>
                <c:pt idx="816">
                  <c:v>1.45116303986444</c:v>
                </c:pt>
                <c:pt idx="817">
                  <c:v>1.4511629157404</c:v>
                </c:pt>
                <c:pt idx="818">
                  <c:v>1.45116277168415</c:v>
                </c:pt>
                <c:pt idx="819">
                  <c:v>1.4511625360481899</c:v>
                </c:pt>
                <c:pt idx="820">
                  <c:v>1.45116213718178</c:v>
                </c:pt>
                <c:pt idx="821">
                  <c:v>1.4511615034127601</c:v>
                </c:pt>
                <c:pt idx="822">
                  <c:v>1.4511673532518501</c:v>
                </c:pt>
                <c:pt idx="823">
                  <c:v>1.4511937442224601</c:v>
                </c:pt>
                <c:pt idx="824">
                  <c:v>1.44781489217143</c:v>
                </c:pt>
                <c:pt idx="825">
                  <c:v>1.44775297786112</c:v>
                </c:pt>
                <c:pt idx="826">
                  <c:v>1.4477383655956899</c:v>
                </c:pt>
                <c:pt idx="827">
                  <c:v>1.4477388431254601</c:v>
                </c:pt>
                <c:pt idx="828">
                  <c:v>1.44773915167141</c:v>
                </c:pt>
                <c:pt idx="829">
                  <c:v>1.44773933870877</c:v>
                </c:pt>
                <c:pt idx="830">
                  <c:v>1.4477394517036</c:v>
                </c:pt>
                <c:pt idx="831">
                  <c:v>1.4477395381210501</c:v>
                </c:pt>
                <c:pt idx="832">
                  <c:v>1.44773964541305</c:v>
                </c:pt>
                <c:pt idx="833">
                  <c:v>1.44773982102929</c:v>
                </c:pt>
                <c:pt idx="840">
                  <c:v>1.44773982770305</c:v>
                </c:pt>
                <c:pt idx="841">
                  <c:v>1.4477384504469899</c:v>
                </c:pt>
                <c:pt idx="848">
                  <c:v>1.4477401487299</c:v>
                </c:pt>
                <c:pt idx="849">
                  <c:v>1.4477445218728999</c:v>
                </c:pt>
                <c:pt idx="857">
                  <c:v>1.4477434839142</c:v>
                </c:pt>
                <c:pt idx="858">
                  <c:v>1.4477434839124701</c:v>
                </c:pt>
                <c:pt idx="859">
                  <c:v>1.44774344525414</c:v>
                </c:pt>
                <c:pt idx="860">
                  <c:v>1.4477413503632399</c:v>
                </c:pt>
                <c:pt idx="861">
                  <c:v>1.44773730083543</c:v>
                </c:pt>
                <c:pt idx="862">
                  <c:v>1.4477413503621299</c:v>
                </c:pt>
                <c:pt idx="863">
                  <c:v>1.4477434452517799</c:v>
                </c:pt>
                <c:pt idx="870">
                  <c:v>1.4477434839130401</c:v>
                </c:pt>
                <c:pt idx="878">
                  <c:v>1.4477433137501601</c:v>
                </c:pt>
                <c:pt idx="879">
                  <c:v>1.44774331375138</c:v>
                </c:pt>
                <c:pt idx="880">
                  <c:v>1.44774331375192</c:v>
                </c:pt>
                <c:pt idx="881">
                  <c:v>1.44774322289503</c:v>
                </c:pt>
                <c:pt idx="888">
                  <c:v>1.44774331375194</c:v>
                </c:pt>
                <c:pt idx="897">
                  <c:v>1.4477418371168</c:v>
                </c:pt>
                <c:pt idx="898">
                  <c:v>1.4477418371162001</c:v>
                </c:pt>
                <c:pt idx="899">
                  <c:v>1.4477418371156301</c:v>
                </c:pt>
                <c:pt idx="900">
                  <c:v>1.4477411013238</c:v>
                </c:pt>
                <c:pt idx="907">
                  <c:v>1.44774174321247</c:v>
                </c:pt>
                <c:pt idx="908">
                  <c:v>1.44773699222342</c:v>
                </c:pt>
                <c:pt idx="916">
                  <c:v>1.4477370901606099</c:v>
                </c:pt>
                <c:pt idx="917">
                  <c:v>1.4477370426243099</c:v>
                </c:pt>
                <c:pt idx="918">
                  <c:v>1.4477350639528199</c:v>
                </c:pt>
                <c:pt idx="919">
                  <c:v>1.4477313257086699</c:v>
                </c:pt>
                <c:pt idx="920">
                  <c:v>1.44773506395105</c:v>
                </c:pt>
                <c:pt idx="921">
                  <c:v>1.4477370426255001</c:v>
                </c:pt>
                <c:pt idx="928">
                  <c:v>1.44774054210923</c:v>
                </c:pt>
                <c:pt idx="929">
                  <c:v>1.44775004984388</c:v>
                </c:pt>
                <c:pt idx="938">
                  <c:v>1.44774761160231</c:v>
                </c:pt>
                <c:pt idx="939">
                  <c:v>1.44774761160229</c:v>
                </c:pt>
                <c:pt idx="940">
                  <c:v>1.44774761160351</c:v>
                </c:pt>
                <c:pt idx="941">
                  <c:v>1.4477474769424501</c:v>
                </c:pt>
                <c:pt idx="948">
                  <c:v>1.44774761160229</c:v>
                </c:pt>
                <c:pt idx="956">
                  <c:v>1.4477476116011501</c:v>
                </c:pt>
                <c:pt idx="957">
                  <c:v>1.4477465154976601</c:v>
                </c:pt>
                <c:pt idx="964">
                  <c:v>1.4477474390846901</c:v>
                </c:pt>
                <c:pt idx="965">
                  <c:v>1.4477472116852299</c:v>
                </c:pt>
                <c:pt idx="971">
                  <c:v>1.4477473842633899</c:v>
                </c:pt>
                <c:pt idx="972">
                  <c:v>1.44774738426517</c:v>
                </c:pt>
                <c:pt idx="973">
                  <c:v>1.4477473842634101</c:v>
                </c:pt>
                <c:pt idx="974">
                  <c:v>1.4477473813433399</c:v>
                </c:pt>
                <c:pt idx="975">
                  <c:v>1.4477457046489199</c:v>
                </c:pt>
                <c:pt idx="976">
                  <c:v>1.4477473813427399</c:v>
                </c:pt>
                <c:pt idx="983">
                  <c:v>1.44774738426573</c:v>
                </c:pt>
                <c:pt idx="992">
                  <c:v>1.4477461920718</c:v>
                </c:pt>
                <c:pt idx="993">
                  <c:v>1.44774619207182</c:v>
                </c:pt>
                <c:pt idx="994">
                  <c:v>1.44774551825924</c:v>
                </c:pt>
                <c:pt idx="1001">
                  <c:v>1.4477461920701</c:v>
                </c:pt>
                <c:pt idx="1002">
                  <c:v>1.4477473746883101</c:v>
                </c:pt>
                <c:pt idx="1010">
                  <c:v>1.44774644389345</c:v>
                </c:pt>
                <c:pt idx="1011">
                  <c:v>1.44774635678304</c:v>
                </c:pt>
                <c:pt idx="1018">
                  <c:v>1.44774644389286</c:v>
                </c:pt>
                <c:pt idx="1026">
                  <c:v>1.44774644389231</c:v>
                </c:pt>
                <c:pt idx="1027">
                  <c:v>1.44774576383214</c:v>
                </c:pt>
                <c:pt idx="1034">
                  <c:v>1.44774460655961</c:v>
                </c:pt>
                <c:pt idx="1035">
                  <c:v>1.4477612964125399</c:v>
                </c:pt>
                <c:pt idx="1043">
                  <c:v>1.4477631374770099</c:v>
                </c:pt>
                <c:pt idx="1044">
                  <c:v>1.4477631374770099</c:v>
                </c:pt>
                <c:pt idx="1045">
                  <c:v>1.4477630693376</c:v>
                </c:pt>
                <c:pt idx="1046">
                  <c:v>1.4477613294071801</c:v>
                </c:pt>
                <c:pt idx="1047">
                  <c:v>1.4477581880358801</c:v>
                </c:pt>
                <c:pt idx="1048">
                  <c:v>1.44776132940833</c:v>
                </c:pt>
                <c:pt idx="1049">
                  <c:v>1.44776306933756</c:v>
                </c:pt>
                <c:pt idx="1056">
                  <c:v>1.4477631374770099</c:v>
                </c:pt>
                <c:pt idx="1064">
                  <c:v>1.4477631374775799</c:v>
                </c:pt>
                <c:pt idx="1065">
                  <c:v>1.44776207979186</c:v>
                </c:pt>
                <c:pt idx="1072">
                  <c:v>1.4477633561419401</c:v>
                </c:pt>
                <c:pt idx="1073">
                  <c:v>1.44776154395637</c:v>
                </c:pt>
                <c:pt idx="1081">
                  <c:v>1.4477613251597701</c:v>
                </c:pt>
                <c:pt idx="1082">
                  <c:v>1.4477613251591599</c:v>
                </c:pt>
                <c:pt idx="1083">
                  <c:v>1.44776052786374</c:v>
                </c:pt>
                <c:pt idx="1090">
                  <c:v>1.4477613251591701</c:v>
                </c:pt>
                <c:pt idx="1091">
                  <c:v>1.44776416562605</c:v>
                </c:pt>
                <c:pt idx="1099">
                  <c:v>1.4477627877461801</c:v>
                </c:pt>
                <c:pt idx="1100">
                  <c:v>1.4477625125668501</c:v>
                </c:pt>
                <c:pt idx="1107">
                  <c:v>1.4477635290103701</c:v>
                </c:pt>
                <c:pt idx="1108">
                  <c:v>1.44775810169449</c:v>
                </c:pt>
                <c:pt idx="1117">
                  <c:v>1.4477573597865101</c:v>
                </c:pt>
                <c:pt idx="1118">
                  <c:v>1.4477573597870499</c:v>
                </c:pt>
                <c:pt idx="1119">
                  <c:v>1.4477573597870499</c:v>
                </c:pt>
                <c:pt idx="1120">
                  <c:v>1.4477571268470899</c:v>
                </c:pt>
                <c:pt idx="1127">
                  <c:v>1.44775736452774</c:v>
                </c:pt>
                <c:pt idx="1128">
                  <c:v>1.4477577296108499</c:v>
                </c:pt>
                <c:pt idx="1135">
                  <c:v>1.44775772487249</c:v>
                </c:pt>
                <c:pt idx="1136">
                  <c:v>1.44775772487134</c:v>
                </c:pt>
                <c:pt idx="1137">
                  <c:v>1.44775772487249</c:v>
                </c:pt>
                <c:pt idx="1138">
                  <c:v>1.4477576510866801</c:v>
                </c:pt>
                <c:pt idx="1145">
                  <c:v>1.4477576803925201</c:v>
                </c:pt>
                <c:pt idx="1146">
                  <c:v>1.44775879512887</c:v>
                </c:pt>
                <c:pt idx="1154">
                  <c:v>1.44775883961616</c:v>
                </c:pt>
                <c:pt idx="1155">
                  <c:v>1.44775883961846</c:v>
                </c:pt>
                <c:pt idx="1156">
                  <c:v>1.44775883961791</c:v>
                </c:pt>
                <c:pt idx="1157">
                  <c:v>1.4477583983111499</c:v>
                </c:pt>
                <c:pt idx="1164">
                  <c:v>1.4477590469356001</c:v>
                </c:pt>
                <c:pt idx="1165">
                  <c:v>1.44775792766038</c:v>
                </c:pt>
                <c:pt idx="1173">
                  <c:v>1.4477577202663401</c:v>
                </c:pt>
                <c:pt idx="1174">
                  <c:v>1.44775772026696</c:v>
                </c:pt>
                <c:pt idx="1175">
                  <c:v>1.44775731316992</c:v>
                </c:pt>
                <c:pt idx="1182">
                  <c:v>1.4477577170294</c:v>
                </c:pt>
                <c:pt idx="1183">
                  <c:v>1.4477577225371401</c:v>
                </c:pt>
                <c:pt idx="1189">
                  <c:v>1.4477577257716301</c:v>
                </c:pt>
                <c:pt idx="1190">
                  <c:v>1.4477577257727701</c:v>
                </c:pt>
                <c:pt idx="1191">
                  <c:v>1.4477577257733401</c:v>
                </c:pt>
                <c:pt idx="1192">
                  <c:v>1.44775770794624</c:v>
                </c:pt>
                <c:pt idx="1193">
                  <c:v>1.4477562469885199</c:v>
                </c:pt>
                <c:pt idx="1194">
                  <c:v>1.4477577079439199</c:v>
                </c:pt>
                <c:pt idx="1201">
                  <c:v>1.44776087821997</c:v>
                </c:pt>
                <c:pt idx="1202">
                  <c:v>1.4477582912140901</c:v>
                </c:pt>
                <c:pt idx="1211">
                  <c:v>1.44775513944676</c:v>
                </c:pt>
                <c:pt idx="1212">
                  <c:v>1.44775513944678</c:v>
                </c:pt>
                <c:pt idx="1213">
                  <c:v>1.44775513944678</c:v>
                </c:pt>
                <c:pt idx="1214">
                  <c:v>1.4477550604571301</c:v>
                </c:pt>
                <c:pt idx="1221">
                  <c:v>1.44775513944676</c:v>
                </c:pt>
                <c:pt idx="1229">
                  <c:v>1.44775521270326</c:v>
                </c:pt>
                <c:pt idx="1230">
                  <c:v>1.44775521270327</c:v>
                </c:pt>
                <c:pt idx="1231">
                  <c:v>1.44775521270382</c:v>
                </c:pt>
                <c:pt idx="1232">
                  <c:v>1.4477551111228499</c:v>
                </c:pt>
                <c:pt idx="1239">
                  <c:v>1.4477587358499899</c:v>
                </c:pt>
                <c:pt idx="1240">
                  <c:v>1.4477398700511599</c:v>
                </c:pt>
                <c:pt idx="1249">
                  <c:v>1.4477363465936799</c:v>
                </c:pt>
                <c:pt idx="1250">
                  <c:v>1.44773634659191</c:v>
                </c:pt>
                <c:pt idx="1251">
                  <c:v>1.4477363465930999</c:v>
                </c:pt>
                <c:pt idx="1252">
                  <c:v>1.44773623240753</c:v>
                </c:pt>
                <c:pt idx="1259">
                  <c:v>1.44773634659192</c:v>
                </c:pt>
                <c:pt idx="1268">
                  <c:v>1.4477336472798299</c:v>
                </c:pt>
                <c:pt idx="1269">
                  <c:v>1.4477336472798601</c:v>
                </c:pt>
                <c:pt idx="1270">
                  <c:v>1.44773313661329</c:v>
                </c:pt>
                <c:pt idx="1277">
                  <c:v>1.4477334534989601</c:v>
                </c:pt>
                <c:pt idx="1278">
                  <c:v>1.44773422412824</c:v>
                </c:pt>
                <c:pt idx="1285">
                  <c:v>1.4477344182023699</c:v>
                </c:pt>
                <c:pt idx="1286">
                  <c:v>1.4477344182023499</c:v>
                </c:pt>
                <c:pt idx="1287">
                  <c:v>1.4477344182029801</c:v>
                </c:pt>
                <c:pt idx="1288">
                  <c:v>1.4477343895906001</c:v>
                </c:pt>
                <c:pt idx="1289">
                  <c:v>1.44773297816965</c:v>
                </c:pt>
                <c:pt idx="1290">
                  <c:v>1.44773028587928</c:v>
                </c:pt>
                <c:pt idx="1291">
                  <c:v>1.44773297816965</c:v>
                </c:pt>
                <c:pt idx="1292">
                  <c:v>1.44773438959177</c:v>
                </c:pt>
                <c:pt idx="1299">
                  <c:v>1.4477344182035501</c:v>
                </c:pt>
                <c:pt idx="1307">
                  <c:v>1.4477346185486299</c:v>
                </c:pt>
                <c:pt idx="1308">
                  <c:v>1.44773461854915</c:v>
                </c:pt>
                <c:pt idx="1309">
                  <c:v>1.4477346185486</c:v>
                </c:pt>
                <c:pt idx="1310">
                  <c:v>1.44773455144326</c:v>
                </c:pt>
                <c:pt idx="1317">
                  <c:v>1.44773461854801</c:v>
                </c:pt>
                <c:pt idx="1325">
                  <c:v>1.4477346185486</c:v>
                </c:pt>
                <c:pt idx="1326">
                  <c:v>1.4477338713740799</c:v>
                </c:pt>
                <c:pt idx="1333">
                  <c:v>1.4477344950965201</c:v>
                </c:pt>
                <c:pt idx="1334">
                  <c:v>1.4477351202251501</c:v>
                </c:pt>
                <c:pt idx="1340">
                  <c:v>1.4477352437728399</c:v>
                </c:pt>
                <c:pt idx="1341">
                  <c:v>1.4477352437734301</c:v>
                </c:pt>
                <c:pt idx="1342">
                  <c:v>1.4477352437728499</c:v>
                </c:pt>
                <c:pt idx="1343">
                  <c:v>1.4477352408911299</c:v>
                </c:pt>
                <c:pt idx="1344">
                  <c:v>1.44773398615093</c:v>
                </c:pt>
                <c:pt idx="1345">
                  <c:v>1.44773524088992</c:v>
                </c:pt>
                <c:pt idx="1352">
                  <c:v>1.4477352437716899</c:v>
                </c:pt>
                <c:pt idx="1360">
                  <c:v>1.44773511373511</c:v>
                </c:pt>
                <c:pt idx="1361">
                  <c:v>1.4477351137362799</c:v>
                </c:pt>
                <c:pt idx="1362">
                  <c:v>1.44773511373511</c:v>
                </c:pt>
                <c:pt idx="1363">
                  <c:v>1.44773508476077</c:v>
                </c:pt>
                <c:pt idx="1364">
                  <c:v>1.44773373935761</c:v>
                </c:pt>
                <c:pt idx="1365">
                  <c:v>1.4477311868188301</c:v>
                </c:pt>
                <c:pt idx="1366">
                  <c:v>1.4477337393581899</c:v>
                </c:pt>
                <c:pt idx="1367">
                  <c:v>1.4477350847625099</c:v>
                </c:pt>
                <c:pt idx="1374">
                  <c:v>1.44773512680398</c:v>
                </c:pt>
                <c:pt idx="1375">
                  <c:v>1.4477349598493501</c:v>
                </c:pt>
                <c:pt idx="1383">
                  <c:v>1.44773494676536</c:v>
                </c:pt>
                <c:pt idx="1384">
                  <c:v>1.4477349467665099</c:v>
                </c:pt>
                <c:pt idx="1385">
                  <c:v>1.44773437050071</c:v>
                </c:pt>
                <c:pt idx="1392">
                  <c:v>1.44773482265777</c:v>
                </c:pt>
                <c:pt idx="1393">
                  <c:v>1.4477468882865501</c:v>
                </c:pt>
                <c:pt idx="1401">
                  <c:v>1.4477470142470099</c:v>
                </c:pt>
                <c:pt idx="1402">
                  <c:v>1.44774690245344</c:v>
                </c:pt>
                <c:pt idx="1409">
                  <c:v>1.44774727274671</c:v>
                </c:pt>
                <c:pt idx="1410">
                  <c:v>1.4477520188555499</c:v>
                </c:pt>
                <c:pt idx="1419">
                  <c:v>1.4477516865220901</c:v>
                </c:pt>
                <c:pt idx="1420">
                  <c:v>1.44775168652269</c:v>
                </c:pt>
                <c:pt idx="1421">
                  <c:v>1.44775168652381</c:v>
                </c:pt>
                <c:pt idx="1422">
                  <c:v>1.44775150488139</c:v>
                </c:pt>
                <c:pt idx="1429">
                  <c:v>1.4477516613752599</c:v>
                </c:pt>
                <c:pt idx="1430">
                  <c:v>1.44775201617157</c:v>
                </c:pt>
                <c:pt idx="1437">
                  <c:v>1.44775204131419</c:v>
                </c:pt>
                <c:pt idx="1438">
                  <c:v>1.44775204131476</c:v>
                </c:pt>
                <c:pt idx="1439">
                  <c:v>1.44775204131479</c:v>
                </c:pt>
                <c:pt idx="1440">
                  <c:v>1.4477519953029601</c:v>
                </c:pt>
                <c:pt idx="1441">
                  <c:v>1.4477506131958</c:v>
                </c:pt>
                <c:pt idx="1442">
                  <c:v>1.4477480848605899</c:v>
                </c:pt>
                <c:pt idx="1443">
                  <c:v>1.4477506131946301</c:v>
                </c:pt>
                <c:pt idx="1444">
                  <c:v>1.4477519953029401</c:v>
                </c:pt>
                <c:pt idx="1451">
                  <c:v>1.44775207126817</c:v>
                </c:pt>
                <c:pt idx="1452">
                  <c:v>1.4477519809825901</c:v>
                </c:pt>
                <c:pt idx="1460">
                  <c:v>1.447751951019</c:v>
                </c:pt>
                <c:pt idx="1461">
                  <c:v>1.447751951019</c:v>
                </c:pt>
                <c:pt idx="1462">
                  <c:v>1.4477516654772</c:v>
                </c:pt>
                <c:pt idx="1469">
                  <c:v>1.4477523161024499</c:v>
                </c:pt>
                <c:pt idx="1470">
                  <c:v>1.4477461559851801</c:v>
                </c:pt>
                <c:pt idx="1479">
                  <c:v>1.4477457907111999</c:v>
                </c:pt>
                <c:pt idx="1480">
                  <c:v>1.4477457907117599</c:v>
                </c:pt>
                <c:pt idx="1481">
                  <c:v>1.4477457907123501</c:v>
                </c:pt>
                <c:pt idx="1482">
                  <c:v>1.44774557949285</c:v>
                </c:pt>
                <c:pt idx="1489">
                  <c:v>1.4477457907129501</c:v>
                </c:pt>
                <c:pt idx="1497">
                  <c:v>1.4477454214937899</c:v>
                </c:pt>
                <c:pt idx="1498">
                  <c:v>1.4477454214937799</c:v>
                </c:pt>
                <c:pt idx="1499">
                  <c:v>1.4477452622298701</c:v>
                </c:pt>
                <c:pt idx="1506">
                  <c:v>1.4477454448959199</c:v>
                </c:pt>
                <c:pt idx="1507">
                  <c:v>1.4477453916956</c:v>
                </c:pt>
                <c:pt idx="1515">
                  <c:v>1.4477453682872901</c:v>
                </c:pt>
                <c:pt idx="1516">
                  <c:v>1.44774536828786</c:v>
                </c:pt>
                <c:pt idx="1517">
                  <c:v>1.44774483865815</c:v>
                </c:pt>
                <c:pt idx="1524">
                  <c:v>1.44774442460908</c:v>
                </c:pt>
                <c:pt idx="1525">
                  <c:v>1.44773945225144</c:v>
                </c:pt>
                <c:pt idx="1533">
                  <c:v>1.44774039614079</c:v>
                </c:pt>
                <c:pt idx="1534">
                  <c:v>1.44774039614022</c:v>
                </c:pt>
                <c:pt idx="1535">
                  <c:v>1.4477403679045</c:v>
                </c:pt>
                <c:pt idx="1536">
                  <c:v>1.4477390729828901</c:v>
                </c:pt>
                <c:pt idx="1537">
                  <c:v>1.44773662517371</c:v>
                </c:pt>
                <c:pt idx="1538">
                  <c:v>1.4477390729822801</c:v>
                </c:pt>
                <c:pt idx="1539">
                  <c:v>1.44774036790333</c:v>
                </c:pt>
                <c:pt idx="1546">
                  <c:v>1.44774032181116</c:v>
                </c:pt>
                <c:pt idx="1547">
                  <c:v>1.44774306708395</c:v>
                </c:pt>
                <c:pt idx="1555">
                  <c:v>1.44774314144097</c:v>
                </c:pt>
                <c:pt idx="1556">
                  <c:v>1.4477431414420801</c:v>
                </c:pt>
                <c:pt idx="1557">
                  <c:v>1.4477431414403401</c:v>
                </c:pt>
                <c:pt idx="1558">
                  <c:v>1.44774277072932</c:v>
                </c:pt>
                <c:pt idx="1565">
                  <c:v>1.44774295880569</c:v>
                </c:pt>
                <c:pt idx="1566">
                  <c:v>1.44774330927307</c:v>
                </c:pt>
                <c:pt idx="1573">
                  <c:v>1.4477435468278801</c:v>
                </c:pt>
                <c:pt idx="1574">
                  <c:v>1.4477435468284301</c:v>
                </c:pt>
                <c:pt idx="1575">
                  <c:v>1.4477435468278299</c:v>
                </c:pt>
                <c:pt idx="1576">
                  <c:v>1.4477435220464001</c:v>
                </c:pt>
                <c:pt idx="1577">
                  <c:v>1.4477422595278799</c:v>
                </c:pt>
                <c:pt idx="1578">
                  <c:v>1.4477435220464101</c:v>
                </c:pt>
                <c:pt idx="1585">
                  <c:v>1.44774659578531</c:v>
                </c:pt>
                <c:pt idx="1586">
                  <c:v>1.44774578477692</c:v>
                </c:pt>
                <c:pt idx="1595">
                  <c:v>1.4477427361066899</c:v>
                </c:pt>
                <c:pt idx="1596">
                  <c:v>1.4477427361078701</c:v>
                </c:pt>
                <c:pt idx="1597">
                  <c:v>1.4477427361078401</c:v>
                </c:pt>
                <c:pt idx="1598">
                  <c:v>1.4477426819641099</c:v>
                </c:pt>
                <c:pt idx="1605">
                  <c:v>1.4477427635267901</c:v>
                </c:pt>
                <c:pt idx="1606">
                  <c:v>1.4477413783075901</c:v>
                </c:pt>
                <c:pt idx="1614">
                  <c:v>1.4477413141145601</c:v>
                </c:pt>
                <c:pt idx="1615">
                  <c:v>1.44774131411745</c:v>
                </c:pt>
                <c:pt idx="1616">
                  <c:v>1.4477410312246499</c:v>
                </c:pt>
                <c:pt idx="1623">
                  <c:v>1.4477412652671799</c:v>
                </c:pt>
                <c:pt idx="1624">
                  <c:v>1.4477412902526601</c:v>
                </c:pt>
                <c:pt idx="1630">
                  <c:v>1.44774133912565</c:v>
                </c:pt>
                <c:pt idx="1631">
                  <c:v>1.4477413391267999</c:v>
                </c:pt>
                <c:pt idx="1632">
                  <c:v>1.4477413391268099</c:v>
                </c:pt>
                <c:pt idx="1633">
                  <c:v>1.4477413391267999</c:v>
                </c:pt>
                <c:pt idx="1634">
                  <c:v>1.4477413391262399</c:v>
                </c:pt>
                <c:pt idx="1635">
                  <c:v>1.4477413391274101</c:v>
                </c:pt>
                <c:pt idx="1636">
                  <c:v>1.4477413391274201</c:v>
                </c:pt>
                <c:pt idx="1637">
                  <c:v>1.44774133912563</c:v>
                </c:pt>
                <c:pt idx="1638">
                  <c:v>1.44774265008457</c:v>
                </c:pt>
                <c:pt idx="1639">
                  <c:v>1.4477421050736901</c:v>
                </c:pt>
                <c:pt idx="1640">
                  <c:v>1.4477426500828201</c:v>
                </c:pt>
                <c:pt idx="1641">
                  <c:v>1.44774210507487</c:v>
                </c:pt>
                <c:pt idx="1642">
                  <c:v>1.4477426500839601</c:v>
                </c:pt>
                <c:pt idx="1643">
                  <c:v>1.4477421050725501</c:v>
                </c:pt>
                <c:pt idx="1644">
                  <c:v>1.4477426500845501</c:v>
                </c:pt>
                <c:pt idx="1645">
                  <c:v>1.4477421050731301</c:v>
                </c:pt>
                <c:pt idx="1646">
                  <c:v>1.44774265008515</c:v>
                </c:pt>
                <c:pt idx="1647">
                  <c:v>1.4477421050737</c:v>
                </c:pt>
                <c:pt idx="1648">
                  <c:v>1.4477426500833901</c:v>
                </c:pt>
                <c:pt idx="1649">
                  <c:v>1.44774210507542</c:v>
                </c:pt>
                <c:pt idx="1650">
                  <c:v>1.4477426500839901</c:v>
                </c:pt>
                <c:pt idx="1651">
                  <c:v>1.44774210507426</c:v>
                </c:pt>
                <c:pt idx="1658">
                  <c:v>1.4477413391267999</c:v>
                </c:pt>
                <c:pt idx="1668">
                  <c:v>1.4477410195084801</c:v>
                </c:pt>
                <c:pt idx="1669">
                  <c:v>1.44774101950727</c:v>
                </c:pt>
                <c:pt idx="1670">
                  <c:v>1.4477410053208499</c:v>
                </c:pt>
                <c:pt idx="1671">
                  <c:v>1.44773982369814</c:v>
                </c:pt>
                <c:pt idx="1672">
                  <c:v>1.4477410053225901</c:v>
                </c:pt>
                <c:pt idx="1679">
                  <c:v>1.4477410195096301</c:v>
                </c:pt>
                <c:pt idx="1687">
                  <c:v>1.4477410195078799</c:v>
                </c:pt>
                <c:pt idx="1688">
                  <c:v>1.4477400489683001</c:v>
                </c:pt>
                <c:pt idx="1695">
                  <c:v>1.4477408068423301</c:v>
                </c:pt>
                <c:pt idx="1696">
                  <c:v>1.4477409188294501</c:v>
                </c:pt>
                <c:pt idx="1703">
                  <c:v>1.4477411316637401</c:v>
                </c:pt>
                <c:pt idx="1704">
                  <c:v>1.44774113166433</c:v>
                </c:pt>
                <c:pt idx="1705">
                  <c:v>1.4477411316625699</c:v>
                </c:pt>
                <c:pt idx="1706">
                  <c:v>1.4477411316643201</c:v>
                </c:pt>
                <c:pt idx="1707">
                  <c:v>1.4477410192701601</c:v>
                </c:pt>
                <c:pt idx="1714">
                  <c:v>1.44774113166433</c:v>
                </c:pt>
                <c:pt idx="1715">
                  <c:v>1.44773874250629</c:v>
                </c:pt>
                <c:pt idx="1723">
                  <c:v>1.4477385582875699</c:v>
                </c:pt>
                <c:pt idx="1724">
                  <c:v>1.4477385149359601</c:v>
                </c:pt>
                <c:pt idx="1725">
                  <c:v>1.44773726590397</c:v>
                </c:pt>
                <c:pt idx="1726">
                  <c:v>1.4477349858167501</c:v>
                </c:pt>
                <c:pt idx="1727">
                  <c:v>1.44773726590453</c:v>
                </c:pt>
                <c:pt idx="1728">
                  <c:v>1.4477385149359601</c:v>
                </c:pt>
                <c:pt idx="1735">
                  <c:v>1.44773856026598</c:v>
                </c:pt>
                <c:pt idx="1736">
                  <c:v>1.4477385834345999</c:v>
                </c:pt>
                <c:pt idx="1744">
                  <c:v>1.44773858145323</c:v>
                </c:pt>
                <c:pt idx="1745">
                  <c:v>1.44773858145323</c:v>
                </c:pt>
                <c:pt idx="1746">
                  <c:v>1.4477381060468699</c:v>
                </c:pt>
                <c:pt idx="1753">
                  <c:v>1.4477388271471701</c:v>
                </c:pt>
                <c:pt idx="1754">
                  <c:v>1.44773996667466</c:v>
                </c:pt>
                <c:pt idx="1762">
                  <c:v>1.4477390366493399</c:v>
                </c:pt>
                <c:pt idx="1763">
                  <c:v>1.44773877983071</c:v>
                </c:pt>
                <c:pt idx="1770">
                  <c:v>1.4477403826399</c:v>
                </c:pt>
                <c:pt idx="1771">
                  <c:v>1.44773516881296</c:v>
                </c:pt>
                <c:pt idx="1780">
                  <c:v>1.4477338221902101</c:v>
                </c:pt>
                <c:pt idx="1781">
                  <c:v>1.4477338221901499</c:v>
                </c:pt>
                <c:pt idx="1782">
                  <c:v>1.44773382219136</c:v>
                </c:pt>
                <c:pt idx="1783">
                  <c:v>1.44773366931415</c:v>
                </c:pt>
                <c:pt idx="1790">
                  <c:v>1.44773382137437</c:v>
                </c:pt>
                <c:pt idx="1791">
                  <c:v>1.44773382137377</c:v>
                </c:pt>
                <c:pt idx="1797">
                  <c:v>1.4477338221907801</c:v>
                </c:pt>
                <c:pt idx="1798">
                  <c:v>1.44773382219191</c:v>
                </c:pt>
                <c:pt idx="1799">
                  <c:v>1.4477338221901801</c:v>
                </c:pt>
                <c:pt idx="1800">
                  <c:v>1.4477338221907901</c:v>
                </c:pt>
                <c:pt idx="1801">
                  <c:v>1.4477338221907701</c:v>
                </c:pt>
                <c:pt idx="1802">
                  <c:v>1.4477338221901901</c:v>
                </c:pt>
                <c:pt idx="1803">
                  <c:v>1.4477338221907701</c:v>
                </c:pt>
                <c:pt idx="1804">
                  <c:v>1.4477338221902301</c:v>
                </c:pt>
                <c:pt idx="1805">
                  <c:v>1.4477347745352001</c:v>
                </c:pt>
                <c:pt idx="1806">
                  <c:v>1.44773451878437</c:v>
                </c:pt>
                <c:pt idx="1807">
                  <c:v>1.4477347745358</c:v>
                </c:pt>
                <c:pt idx="1808">
                  <c:v>1.4477345187832</c:v>
                </c:pt>
                <c:pt idx="1809">
                  <c:v>1.4477347745346201</c:v>
                </c:pt>
                <c:pt idx="1810">
                  <c:v>1.44773451878321</c:v>
                </c:pt>
                <c:pt idx="1811">
                  <c:v>1.4477347745346201</c:v>
                </c:pt>
                <c:pt idx="1812">
                  <c:v>1.44773451878437</c:v>
                </c:pt>
                <c:pt idx="1813">
                  <c:v>1.44773477453465</c:v>
                </c:pt>
                <c:pt idx="1814">
                  <c:v>1.44773451878379</c:v>
                </c:pt>
                <c:pt idx="1815">
                  <c:v>1.4477347745346201</c:v>
                </c:pt>
                <c:pt idx="1816">
                  <c:v>1.44773451878437</c:v>
                </c:pt>
                <c:pt idx="1817">
                  <c:v>1.4477347745346401</c:v>
                </c:pt>
                <c:pt idx="1818">
                  <c:v>1.44773451878323</c:v>
                </c:pt>
                <c:pt idx="1819">
                  <c:v>1.44773382355935</c:v>
                </c:pt>
                <c:pt idx="1826">
                  <c:v>1.4477338221913401</c:v>
                </c:pt>
                <c:pt idx="1835">
                  <c:v>1.4477356680647</c:v>
                </c:pt>
                <c:pt idx="1836">
                  <c:v>1.4477356680664399</c:v>
                </c:pt>
                <c:pt idx="1837">
                  <c:v>1.44773566806585</c:v>
                </c:pt>
                <c:pt idx="1838">
                  <c:v>1.4477355277409301</c:v>
                </c:pt>
                <c:pt idx="1845">
                  <c:v>1.44773566806526</c:v>
                </c:pt>
                <c:pt idx="1846">
                  <c:v>1.4477335998788301</c:v>
                </c:pt>
                <c:pt idx="1854">
                  <c:v>1.44773352978193</c:v>
                </c:pt>
                <c:pt idx="1855">
                  <c:v>1.44773352978254</c:v>
                </c:pt>
                <c:pt idx="1856">
                  <c:v>1.4477329324567301</c:v>
                </c:pt>
                <c:pt idx="1863">
                  <c:v>1.4477335484674301</c:v>
                </c:pt>
                <c:pt idx="1864">
                  <c:v>1.4477331769961299</c:v>
                </c:pt>
                <c:pt idx="1872">
                  <c:v>1.4477331582094499</c:v>
                </c:pt>
                <c:pt idx="1873">
                  <c:v>1.4477331582083299</c:v>
                </c:pt>
                <c:pt idx="1874">
                  <c:v>1.4477331582088799</c:v>
                </c:pt>
                <c:pt idx="1875">
                  <c:v>1.4477330720267201</c:v>
                </c:pt>
                <c:pt idx="1882">
                  <c:v>1.4477331596609699</c:v>
                </c:pt>
                <c:pt idx="1883">
                  <c:v>1.4477329385297399</c:v>
                </c:pt>
                <c:pt idx="1891">
                  <c:v>1.4477329370526999</c:v>
                </c:pt>
                <c:pt idx="1892">
                  <c:v>1.4477329370526899</c:v>
                </c:pt>
                <c:pt idx="1893">
                  <c:v>1.4477329370532901</c:v>
                </c:pt>
                <c:pt idx="1894">
                  <c:v>1.4477328114108301</c:v>
                </c:pt>
                <c:pt idx="1901">
                  <c:v>1.4477329283639699</c:v>
                </c:pt>
                <c:pt idx="1902">
                  <c:v>1.4477329282084399</c:v>
                </c:pt>
                <c:pt idx="1908">
                  <c:v>1.44773293689808</c:v>
                </c:pt>
                <c:pt idx="1909">
                  <c:v>1.44773293689927</c:v>
                </c:pt>
                <c:pt idx="1910">
                  <c:v>1.44773293689807</c:v>
                </c:pt>
                <c:pt idx="1911">
                  <c:v>1.44773293689752</c:v>
                </c:pt>
                <c:pt idx="1912">
                  <c:v>1.4477329368969301</c:v>
                </c:pt>
                <c:pt idx="1913">
                  <c:v>1.44773293689753</c:v>
                </c:pt>
                <c:pt idx="1914">
                  <c:v>1.4477329368963601</c:v>
                </c:pt>
                <c:pt idx="1915">
                  <c:v>1.4477329368975</c:v>
                </c:pt>
                <c:pt idx="1916">
                  <c:v>1.44773352770088</c:v>
                </c:pt>
                <c:pt idx="1917">
                  <c:v>1.4477340337770099</c:v>
                </c:pt>
                <c:pt idx="1918">
                  <c:v>1.44773352770146</c:v>
                </c:pt>
                <c:pt idx="1919">
                  <c:v>1.4477329368969301</c:v>
                </c:pt>
                <c:pt idx="1920">
                  <c:v>1.44773293689753</c:v>
                </c:pt>
                <c:pt idx="1921">
                  <c:v>1.4477329368957801</c:v>
                </c:pt>
                <c:pt idx="1922">
                  <c:v>1.4477329368963701</c:v>
                </c:pt>
                <c:pt idx="1923">
                  <c:v>1.44773293689694</c:v>
                </c:pt>
                <c:pt idx="1924">
                  <c:v>1.44773293689694</c:v>
                </c:pt>
                <c:pt idx="1925">
                  <c:v>1.44773293689695</c:v>
                </c:pt>
                <c:pt idx="1931">
                  <c:v>1.4477336397852001</c:v>
                </c:pt>
                <c:pt idx="1932">
                  <c:v>1.4477336397841101</c:v>
                </c:pt>
                <c:pt idx="1933">
                  <c:v>1.4477335793408801</c:v>
                </c:pt>
                <c:pt idx="1940">
                  <c:v>1.4477336394065099</c:v>
                </c:pt>
                <c:pt idx="1941">
                  <c:v>1.44773370170393</c:v>
                </c:pt>
                <c:pt idx="1948">
                  <c:v>1.44773370208368</c:v>
                </c:pt>
                <c:pt idx="1949">
                  <c:v>1.44773370208427</c:v>
                </c:pt>
                <c:pt idx="1950">
                  <c:v>1.44773370208428</c:v>
                </c:pt>
                <c:pt idx="1951">
                  <c:v>1.4477336768078399</c:v>
                </c:pt>
                <c:pt idx="1952">
                  <c:v>1.4477326594887501</c:v>
                </c:pt>
                <c:pt idx="1953">
                  <c:v>1.44773075152273</c:v>
                </c:pt>
                <c:pt idx="1954">
                  <c:v>1.4477326594882101</c:v>
                </c:pt>
                <c:pt idx="1955">
                  <c:v>1.4477336768078199</c:v>
                </c:pt>
                <c:pt idx="1962">
                  <c:v>1.4477337124671901</c:v>
                </c:pt>
                <c:pt idx="1963">
                  <c:v>1.44773379649712</c:v>
                </c:pt>
                <c:pt idx="1971">
                  <c:v>1.44773378611381</c:v>
                </c:pt>
                <c:pt idx="1972">
                  <c:v>1.4477337861155899</c:v>
                </c:pt>
                <c:pt idx="1973">
                  <c:v>1.4477333509930801</c:v>
                </c:pt>
                <c:pt idx="1980">
                  <c:v>1.44773374504119</c:v>
                </c:pt>
                <c:pt idx="1981">
                  <c:v>1.4477330341311601</c:v>
                </c:pt>
                <c:pt idx="1987">
                  <c:v>1.4477331123305801</c:v>
                </c:pt>
                <c:pt idx="1988">
                  <c:v>1.44773311232825</c:v>
                </c:pt>
                <c:pt idx="1989">
                  <c:v>1.4477331123294199</c:v>
                </c:pt>
                <c:pt idx="1990">
                  <c:v>1.4477331123305599</c:v>
                </c:pt>
                <c:pt idx="1991">
                  <c:v>1.4477331123317301</c:v>
                </c:pt>
                <c:pt idx="1992">
                  <c:v>1.4477331123311501</c:v>
                </c:pt>
                <c:pt idx="1993">
                  <c:v>1.4477331123305801</c:v>
                </c:pt>
                <c:pt idx="1994">
                  <c:v>1.4477331123293999</c:v>
                </c:pt>
                <c:pt idx="1995">
                  <c:v>1.44773370054582</c:v>
                </c:pt>
                <c:pt idx="1996">
                  <c:v>1.4477340643457199</c:v>
                </c:pt>
                <c:pt idx="1997">
                  <c:v>1.4477337005458</c:v>
                </c:pt>
                <c:pt idx="1998">
                  <c:v>1.4477340643475001</c:v>
                </c:pt>
                <c:pt idx="1999">
                  <c:v>1.4477337005463999</c:v>
                </c:pt>
                <c:pt idx="2000">
                  <c:v>1.4477340643480301</c:v>
                </c:pt>
                <c:pt idx="2001">
                  <c:v>1.44773370054581</c:v>
                </c:pt>
                <c:pt idx="2002">
                  <c:v>1.4477340643469001</c:v>
                </c:pt>
                <c:pt idx="2003">
                  <c:v>1.44773370054581</c:v>
                </c:pt>
                <c:pt idx="2004">
                  <c:v>1.4477340643469001</c:v>
                </c:pt>
                <c:pt idx="2005">
                  <c:v>1.4477337005463999</c:v>
                </c:pt>
                <c:pt idx="2006">
                  <c:v>1.4477340643462999</c:v>
                </c:pt>
                <c:pt idx="2007">
                  <c:v>1.44773370054635</c:v>
                </c:pt>
                <c:pt idx="2008">
                  <c:v>1.4477331123294099</c:v>
                </c:pt>
                <c:pt idx="2009">
                  <c:v>1.4477331123305499</c:v>
                </c:pt>
                <c:pt idx="2010">
                  <c:v>1.44773311232826</c:v>
                </c:pt>
                <c:pt idx="2011">
                  <c:v>1.44773311232825</c:v>
                </c:pt>
                <c:pt idx="2012">
                  <c:v>1.4477331123305699</c:v>
                </c:pt>
                <c:pt idx="2013">
                  <c:v>1.4477331123305699</c:v>
                </c:pt>
                <c:pt idx="2014">
                  <c:v>1.4477331123299699</c:v>
                </c:pt>
                <c:pt idx="2020">
                  <c:v>1.4477335730979899</c:v>
                </c:pt>
                <c:pt idx="2021">
                  <c:v>1.4477335730968099</c:v>
                </c:pt>
                <c:pt idx="2022">
                  <c:v>1.44773351251542</c:v>
                </c:pt>
                <c:pt idx="2029">
                  <c:v>1.4477336343043301</c:v>
                </c:pt>
                <c:pt idx="2030">
                  <c:v>1.4477331738533501</c:v>
                </c:pt>
                <c:pt idx="2038">
                  <c:v>1.4477331126241</c:v>
                </c:pt>
                <c:pt idx="2039">
                  <c:v>1.4477331126247199</c:v>
                </c:pt>
                <c:pt idx="2040">
                  <c:v>1.4477328838049499</c:v>
                </c:pt>
                <c:pt idx="2047">
                  <c:v>1.4477330892098501</c:v>
                </c:pt>
                <c:pt idx="2048">
                  <c:v>1.44773328632062</c:v>
                </c:pt>
                <c:pt idx="2055">
                  <c:v>1.4477333097362299</c:v>
                </c:pt>
                <c:pt idx="2056">
                  <c:v>1.4477333097368199</c:v>
                </c:pt>
                <c:pt idx="2057">
                  <c:v>1.44773330973389</c:v>
                </c:pt>
                <c:pt idx="2058">
                  <c:v>1.4477332330066399</c:v>
                </c:pt>
                <c:pt idx="2065">
                  <c:v>1.4477333073366101</c:v>
                </c:pt>
                <c:pt idx="2066">
                  <c:v>1.44773329776568</c:v>
                </c:pt>
                <c:pt idx="2074">
                  <c:v>1.4477333001263799</c:v>
                </c:pt>
                <c:pt idx="2075">
                  <c:v>1.4477333001263699</c:v>
                </c:pt>
                <c:pt idx="2076">
                  <c:v>1.4477328607546001</c:v>
                </c:pt>
                <c:pt idx="2083">
                  <c:v>1.44773326105025</c:v>
                </c:pt>
                <c:pt idx="2084">
                  <c:v>1.4477375290325201</c:v>
                </c:pt>
                <c:pt idx="2093">
                  <c:v>1.4477363456057699</c:v>
                </c:pt>
                <c:pt idx="2094">
                  <c:v>1.4477363456068899</c:v>
                </c:pt>
                <c:pt idx="2095">
                  <c:v>1.4477361932989301</c:v>
                </c:pt>
                <c:pt idx="2102">
                  <c:v>1.4477362654394299</c:v>
                </c:pt>
                <c:pt idx="2103">
                  <c:v>1.4477367328903701</c:v>
                </c:pt>
                <c:pt idx="2110">
                  <c:v>1.4477368130834001</c:v>
                </c:pt>
                <c:pt idx="2111">
                  <c:v>1.447736813084</c:v>
                </c:pt>
                <c:pt idx="2112">
                  <c:v>1.44773681308344</c:v>
                </c:pt>
                <c:pt idx="2113">
                  <c:v>1.4477367795354501</c:v>
                </c:pt>
                <c:pt idx="2114">
                  <c:v>1.44773579439278</c:v>
                </c:pt>
                <c:pt idx="2115">
                  <c:v>1.44773399125221</c:v>
                </c:pt>
                <c:pt idx="2116">
                  <c:v>1.4477357943916001</c:v>
                </c:pt>
                <c:pt idx="2117">
                  <c:v>1.4477367795348799</c:v>
                </c:pt>
                <c:pt idx="2124">
                  <c:v>1.44773681308403</c:v>
                </c:pt>
                <c:pt idx="2125">
                  <c:v>1.4477345508443</c:v>
                </c:pt>
                <c:pt idx="2133">
                  <c:v>1.44773454077327</c:v>
                </c:pt>
                <c:pt idx="2134">
                  <c:v>1.44773454077329</c:v>
                </c:pt>
                <c:pt idx="2135">
                  <c:v>1.44773394044893</c:v>
                </c:pt>
                <c:pt idx="2142">
                  <c:v>1.4477345939125199</c:v>
                </c:pt>
                <c:pt idx="2143">
                  <c:v>1.4477363274547901</c:v>
                </c:pt>
                <c:pt idx="2151">
                  <c:v>1.44773549600965</c:v>
                </c:pt>
                <c:pt idx="2152">
                  <c:v>1.4477353339047101</c:v>
                </c:pt>
                <c:pt idx="2159">
                  <c:v>1.4477354442566801</c:v>
                </c:pt>
                <c:pt idx="2160">
                  <c:v>1.4477358078497899</c:v>
                </c:pt>
                <c:pt idx="2167">
                  <c:v>1.4477358596165699</c:v>
                </c:pt>
                <c:pt idx="2168">
                  <c:v>1.4477358596171399</c:v>
                </c:pt>
                <c:pt idx="2169">
                  <c:v>1.4477358596166101</c:v>
                </c:pt>
                <c:pt idx="2170">
                  <c:v>1.44773582463731</c:v>
                </c:pt>
                <c:pt idx="2171">
                  <c:v>1.4477348882869201</c:v>
                </c:pt>
                <c:pt idx="2172">
                  <c:v>1.4477331894980301</c:v>
                </c:pt>
                <c:pt idx="2173">
                  <c:v>1.4477348882863399</c:v>
                </c:pt>
                <c:pt idx="2174">
                  <c:v>1.44773582463786</c:v>
                </c:pt>
                <c:pt idx="2181">
                  <c:v>1.44773579953829</c:v>
                </c:pt>
                <c:pt idx="2182">
                  <c:v>1.4477351610003899</c:v>
                </c:pt>
                <c:pt idx="2190">
                  <c:v>1.4477352107416199</c:v>
                </c:pt>
                <c:pt idx="2191">
                  <c:v>1.4477352107416299</c:v>
                </c:pt>
                <c:pt idx="2192">
                  <c:v>1.4477352107433501</c:v>
                </c:pt>
                <c:pt idx="2193">
                  <c:v>1.4477349699994599</c:v>
                </c:pt>
                <c:pt idx="2200">
                  <c:v>1.44773547676519</c:v>
                </c:pt>
                <c:pt idx="2201">
                  <c:v>1.4477363730906201</c:v>
                </c:pt>
                <c:pt idx="2209">
                  <c:v>1.44773610684843</c:v>
                </c:pt>
                <c:pt idx="2210">
                  <c:v>1.44773597211313</c:v>
                </c:pt>
                <c:pt idx="2217">
                  <c:v>1.4477368930004</c:v>
                </c:pt>
                <c:pt idx="2218">
                  <c:v>1.4477452585978301</c:v>
                </c:pt>
                <c:pt idx="2227">
                  <c:v>1.4477444766327401</c:v>
                </c:pt>
                <c:pt idx="2228">
                  <c:v>1.4477444766326899</c:v>
                </c:pt>
                <c:pt idx="2229">
                  <c:v>1.44774447663446</c:v>
                </c:pt>
                <c:pt idx="2230">
                  <c:v>1.4477443900817899</c:v>
                </c:pt>
                <c:pt idx="2237">
                  <c:v>1.44774444910166</c:v>
                </c:pt>
                <c:pt idx="2238">
                  <c:v>1.4477445552572601</c:v>
                </c:pt>
                <c:pt idx="2245">
                  <c:v>1.44774458281076</c:v>
                </c:pt>
                <c:pt idx="2246">
                  <c:v>1.44774458281074</c:v>
                </c:pt>
                <c:pt idx="2247">
                  <c:v>1.4477445828101301</c:v>
                </c:pt>
                <c:pt idx="2248">
                  <c:v>1.4477445497080199</c:v>
                </c:pt>
                <c:pt idx="2249">
                  <c:v>1.4477436555719001</c:v>
                </c:pt>
                <c:pt idx="2250">
                  <c:v>1.44774203737559</c:v>
                </c:pt>
                <c:pt idx="2251">
                  <c:v>1.4477436555701499</c:v>
                </c:pt>
                <c:pt idx="2252">
                  <c:v>1.4477445497085899</c:v>
                </c:pt>
                <c:pt idx="2259">
                  <c:v>1.44774458281135</c:v>
                </c:pt>
                <c:pt idx="2268">
                  <c:v>1.44774458281074</c:v>
                </c:pt>
                <c:pt idx="2269">
                  <c:v>1.44774458281251</c:v>
                </c:pt>
                <c:pt idx="2270">
                  <c:v>1.4477445550491701</c:v>
                </c:pt>
                <c:pt idx="2271">
                  <c:v>1.4477436776464501</c:v>
                </c:pt>
                <c:pt idx="2272">
                  <c:v>1.4477420665880101</c:v>
                </c:pt>
                <c:pt idx="2273">
                  <c:v>1.44774367764704</c:v>
                </c:pt>
                <c:pt idx="2274">
                  <c:v>1.4477445550497401</c:v>
                </c:pt>
                <c:pt idx="2281">
                  <c:v>1.4477445821994199</c:v>
                </c:pt>
                <c:pt idx="2282">
                  <c:v>1.44774505422344</c:v>
                </c:pt>
                <c:pt idx="2290">
                  <c:v>1.44774505482875</c:v>
                </c:pt>
                <c:pt idx="2291">
                  <c:v>1.44774505482937</c:v>
                </c:pt>
                <c:pt idx="2292">
                  <c:v>1.44774468194693</c:v>
                </c:pt>
                <c:pt idx="2299">
                  <c:v>1.4477449988469</c:v>
                </c:pt>
                <c:pt idx="2300">
                  <c:v>1.44774471322543</c:v>
                </c:pt>
                <c:pt idx="2307">
                  <c:v>1.44774476920005</c:v>
                </c:pt>
                <c:pt idx="2308">
                  <c:v>1.44774476920005</c:v>
                </c:pt>
                <c:pt idx="2309">
                  <c:v>1.4477447692029499</c:v>
                </c:pt>
                <c:pt idx="2310">
                  <c:v>1.44774470620662</c:v>
                </c:pt>
                <c:pt idx="2317">
                  <c:v>1.4477447701222801</c:v>
                </c:pt>
                <c:pt idx="2318">
                  <c:v>1.4477449283133099</c:v>
                </c:pt>
                <c:pt idx="2325">
                  <c:v>1.44774492568399</c:v>
                </c:pt>
                <c:pt idx="2326">
                  <c:v>1.44774492568456</c:v>
                </c:pt>
                <c:pt idx="2327">
                  <c:v>1.4477449256827599</c:v>
                </c:pt>
                <c:pt idx="2328">
                  <c:v>1.4477449013847501</c:v>
                </c:pt>
                <c:pt idx="2329">
                  <c:v>1.44774405260117</c:v>
                </c:pt>
                <c:pt idx="2330">
                  <c:v>1.44774248302341</c:v>
                </c:pt>
                <c:pt idx="2331">
                  <c:v>1.4477440526012</c:v>
                </c:pt>
                <c:pt idx="2332">
                  <c:v>1.4477449013835999</c:v>
                </c:pt>
                <c:pt idx="2339">
                  <c:v>1.4477449256827899</c:v>
                </c:pt>
                <c:pt idx="2346">
                  <c:v>1.44774440753265</c:v>
                </c:pt>
                <c:pt idx="2347">
                  <c:v>1.4477444075338299</c:v>
                </c:pt>
                <c:pt idx="2348">
                  <c:v>1.44774440753209</c:v>
                </c:pt>
                <c:pt idx="2349">
                  <c:v>1.4477444075338199</c:v>
                </c:pt>
                <c:pt idx="2350">
                  <c:v>1.4477444057584401</c:v>
                </c:pt>
                <c:pt idx="2351">
                  <c:v>1.4477436716897201</c:v>
                </c:pt>
                <c:pt idx="2352">
                  <c:v>1.4477444057578499</c:v>
                </c:pt>
                <c:pt idx="2359">
                  <c:v>1.44774440753266</c:v>
                </c:pt>
                <c:pt idx="2368">
                  <c:v>1.44774298151972</c:v>
                </c:pt>
                <c:pt idx="2369">
                  <c:v>1.44774298152146</c:v>
                </c:pt>
                <c:pt idx="2370">
                  <c:v>1.4477427375987399</c:v>
                </c:pt>
                <c:pt idx="2377">
                  <c:v>1.4477429794813601</c:v>
                </c:pt>
                <c:pt idx="2378">
                  <c:v>1.44774348326591</c:v>
                </c:pt>
                <c:pt idx="2386">
                  <c:v>1.44774125545743</c:v>
                </c:pt>
                <c:pt idx="2387">
                  <c:v>1.44774118133786</c:v>
                </c:pt>
                <c:pt idx="2394">
                  <c:v>1.4477413014010001</c:v>
                </c:pt>
                <c:pt idx="2395">
                  <c:v>1.4477398511909001</c:v>
                </c:pt>
                <c:pt idx="2403">
                  <c:v>1.44773979533244</c:v>
                </c:pt>
                <c:pt idx="2404">
                  <c:v>1.44773979533303</c:v>
                </c:pt>
                <c:pt idx="2405">
                  <c:v>1.44773979533306</c:v>
                </c:pt>
                <c:pt idx="2406">
                  <c:v>1.4477396220104299</c:v>
                </c:pt>
                <c:pt idx="2413">
                  <c:v>1.44773999112822</c:v>
                </c:pt>
                <c:pt idx="2414">
                  <c:v>1.4477408301574499</c:v>
                </c:pt>
                <c:pt idx="2422">
                  <c:v>1.4477406342593799</c:v>
                </c:pt>
                <c:pt idx="2423">
                  <c:v>1.4477405353591</c:v>
                </c:pt>
                <c:pt idx="2430">
                  <c:v>1.4477406342599799</c:v>
                </c:pt>
                <c:pt idx="2431">
                  <c:v>1.44773928002025</c:v>
                </c:pt>
                <c:pt idx="2439">
                  <c:v>1.44773920782557</c:v>
                </c:pt>
                <c:pt idx="2440">
                  <c:v>1.4477392078261599</c:v>
                </c:pt>
                <c:pt idx="2441">
                  <c:v>1.44773876710765</c:v>
                </c:pt>
                <c:pt idx="2448">
                  <c:v>1.44773916550036</c:v>
                </c:pt>
                <c:pt idx="2449">
                  <c:v>1.44773915435115</c:v>
                </c:pt>
                <c:pt idx="2456">
                  <c:v>1.44773919672528</c:v>
                </c:pt>
                <c:pt idx="2457">
                  <c:v>1.4477391967270301</c:v>
                </c:pt>
                <c:pt idx="2458">
                  <c:v>1.44773919672528</c:v>
                </c:pt>
                <c:pt idx="2459">
                  <c:v>1.4477391645437001</c:v>
                </c:pt>
                <c:pt idx="2466">
                  <c:v>1.4477392611381601</c:v>
                </c:pt>
                <c:pt idx="2467">
                  <c:v>1.4477393947592301</c:v>
                </c:pt>
                <c:pt idx="2475">
                  <c:v>1.4477393079525001</c:v>
                </c:pt>
                <c:pt idx="2476">
                  <c:v>1.4477393079519201</c:v>
                </c:pt>
                <c:pt idx="2477">
                  <c:v>1.4477393079507801</c:v>
                </c:pt>
                <c:pt idx="2478">
                  <c:v>1.44773915235263</c:v>
                </c:pt>
                <c:pt idx="2485">
                  <c:v>1.44773931455164</c:v>
                </c:pt>
                <c:pt idx="2486">
                  <c:v>1.44773931736634</c:v>
                </c:pt>
                <c:pt idx="2494">
                  <c:v>1.4477393107548</c:v>
                </c:pt>
                <c:pt idx="2495">
                  <c:v>1.44773931075649</c:v>
                </c:pt>
                <c:pt idx="2496">
                  <c:v>1.44773900094212</c:v>
                </c:pt>
                <c:pt idx="2503">
                  <c:v>1.44773801147062</c:v>
                </c:pt>
                <c:pt idx="2504">
                  <c:v>1.44773324711329</c:v>
                </c:pt>
                <c:pt idx="2512">
                  <c:v>1.4477345465351901</c:v>
                </c:pt>
                <c:pt idx="2513">
                  <c:v>1.4477345465346201</c:v>
                </c:pt>
                <c:pt idx="2514">
                  <c:v>1.44773452251611</c:v>
                </c:pt>
                <c:pt idx="2515">
                  <c:v>1.4477338538544799</c:v>
                </c:pt>
                <c:pt idx="2516">
                  <c:v>1.4477326431786799</c:v>
                </c:pt>
                <c:pt idx="2517">
                  <c:v>1.4477338538562099</c:v>
                </c:pt>
                <c:pt idx="2518">
                  <c:v>1.44773452251608</c:v>
                </c:pt>
                <c:pt idx="2525">
                  <c:v>1.4477345472054099</c:v>
                </c:pt>
                <c:pt idx="2526">
                  <c:v>1.4477347216671901</c:v>
                </c:pt>
                <c:pt idx="2535">
                  <c:v>1.4477347210055</c:v>
                </c:pt>
                <c:pt idx="2536">
                  <c:v>1.44773472100497</c:v>
                </c:pt>
                <c:pt idx="2537">
                  <c:v>1.4477347008233401</c:v>
                </c:pt>
                <c:pt idx="2538">
                  <c:v>1.44773404413777</c:v>
                </c:pt>
                <c:pt idx="2539">
                  <c:v>1.4477328385997801</c:v>
                </c:pt>
                <c:pt idx="2540">
                  <c:v>1.4477340441378299</c:v>
                </c:pt>
                <c:pt idx="2541">
                  <c:v>1.4477347008239301</c:v>
                </c:pt>
                <c:pt idx="2548">
                  <c:v>1.44773472100439</c:v>
                </c:pt>
                <c:pt idx="2557">
                  <c:v>1.44773472100383</c:v>
                </c:pt>
                <c:pt idx="2558">
                  <c:v>1.44773472100497</c:v>
                </c:pt>
                <c:pt idx="2559">
                  <c:v>1.44773436568713</c:v>
                </c:pt>
                <c:pt idx="2566">
                  <c:v>1.44773472238343</c:v>
                </c:pt>
                <c:pt idx="2567">
                  <c:v>1.4477361087507901</c:v>
                </c:pt>
                <c:pt idx="2575">
                  <c:v>1.4477356873093701</c:v>
                </c:pt>
                <c:pt idx="2576">
                  <c:v>1.4477356672891399</c:v>
                </c:pt>
                <c:pt idx="2577">
                  <c:v>1.4477350206047099</c:v>
                </c:pt>
                <c:pt idx="2578">
                  <c:v>1.44773383505445</c:v>
                </c:pt>
                <c:pt idx="2579">
                  <c:v>1.44773502060297</c:v>
                </c:pt>
                <c:pt idx="2580">
                  <c:v>1.4477356672874</c:v>
                </c:pt>
                <c:pt idx="2587">
                  <c:v>1.4477357256137899</c:v>
                </c:pt>
                <c:pt idx="2588">
                  <c:v>1.4477364921265199</c:v>
                </c:pt>
                <c:pt idx="2598">
                  <c:v>1.44773628424101</c:v>
                </c:pt>
                <c:pt idx="2599">
                  <c:v>1.44773628424043</c:v>
                </c:pt>
                <c:pt idx="2600">
                  <c:v>1.4477362842421699</c:v>
                </c:pt>
                <c:pt idx="2601">
                  <c:v>1.4477361428314901</c:v>
                </c:pt>
                <c:pt idx="2608">
                  <c:v>1.44773649526315</c:v>
                </c:pt>
                <c:pt idx="2609">
                  <c:v>1.44773658196512</c:v>
                </c:pt>
                <c:pt idx="2617">
                  <c:v>1.44773637338636</c:v>
                </c:pt>
                <c:pt idx="2618">
                  <c:v>1.4477363733869699</c:v>
                </c:pt>
                <c:pt idx="2619">
                  <c:v>1.44773637217143</c:v>
                </c:pt>
                <c:pt idx="2620">
                  <c:v>1.4477358204725399</c:v>
                </c:pt>
                <c:pt idx="2621">
                  <c:v>1.44773637217142</c:v>
                </c:pt>
                <c:pt idx="2628">
                  <c:v>1.44773637338464</c:v>
                </c:pt>
                <c:pt idx="2636">
                  <c:v>1.4477364463867399</c:v>
                </c:pt>
                <c:pt idx="2637">
                  <c:v>1.4477364463867299</c:v>
                </c:pt>
                <c:pt idx="2638">
                  <c:v>1.4477364463873399</c:v>
                </c:pt>
                <c:pt idx="2639">
                  <c:v>1.44773640817824</c:v>
                </c:pt>
                <c:pt idx="2646">
                  <c:v>1.4477364463873299</c:v>
                </c:pt>
                <c:pt idx="2653">
                  <c:v>1.44773632728325</c:v>
                </c:pt>
                <c:pt idx="2654">
                  <c:v>1.44773632728323</c:v>
                </c:pt>
                <c:pt idx="2655">
                  <c:v>1.44773632728211</c:v>
                </c:pt>
                <c:pt idx="2656">
                  <c:v>1.44773632728211</c:v>
                </c:pt>
                <c:pt idx="2657">
                  <c:v>1.4477363272838399</c:v>
                </c:pt>
                <c:pt idx="2658">
                  <c:v>1.44773632728382</c:v>
                </c:pt>
                <c:pt idx="2659">
                  <c:v>1.44773632728155</c:v>
                </c:pt>
                <c:pt idx="2660">
                  <c:v>1.44773632728211</c:v>
                </c:pt>
                <c:pt idx="2661">
                  <c:v>1.4477366535476699</c:v>
                </c:pt>
                <c:pt idx="2662">
                  <c:v>1.4477368490220699</c:v>
                </c:pt>
                <c:pt idx="2663">
                  <c:v>1.4477366535476399</c:v>
                </c:pt>
                <c:pt idx="2664">
                  <c:v>1.4477368490209399</c:v>
                </c:pt>
                <c:pt idx="2665">
                  <c:v>1.44773665354536</c:v>
                </c:pt>
                <c:pt idx="2666">
                  <c:v>1.4477368490215199</c:v>
                </c:pt>
                <c:pt idx="2667">
                  <c:v>1.44773665354536</c:v>
                </c:pt>
                <c:pt idx="2668">
                  <c:v>1.4477368490221001</c:v>
                </c:pt>
                <c:pt idx="2669">
                  <c:v>1.4477366535476599</c:v>
                </c:pt>
                <c:pt idx="2670">
                  <c:v>1.4477363272814801</c:v>
                </c:pt>
                <c:pt idx="2671">
                  <c:v>1.44773632728208</c:v>
                </c:pt>
                <c:pt idx="2672">
                  <c:v>1.4477363272803601</c:v>
                </c:pt>
                <c:pt idx="2673">
                  <c:v>1.44773632728155</c:v>
                </c:pt>
                <c:pt idx="2674">
                  <c:v>1.4477363272832799</c:v>
                </c:pt>
                <c:pt idx="2675">
                  <c:v>1.4477363272815</c:v>
                </c:pt>
                <c:pt idx="2676">
                  <c:v>1.44773632728268</c:v>
                </c:pt>
                <c:pt idx="2681">
                  <c:v>1.4477364043696299</c:v>
                </c:pt>
                <c:pt idx="2682">
                  <c:v>1.4477364043696099</c:v>
                </c:pt>
                <c:pt idx="2683">
                  <c:v>1.4477361381571201</c:v>
                </c:pt>
                <c:pt idx="2690">
                  <c:v>1.44773659703581</c:v>
                </c:pt>
                <c:pt idx="2691">
                  <c:v>1.44773878905631</c:v>
                </c:pt>
                <c:pt idx="2699">
                  <c:v>1.4477381171894099</c:v>
                </c:pt>
                <c:pt idx="2700">
                  <c:v>1.4477380828798501</c:v>
                </c:pt>
                <c:pt idx="2707">
                  <c:v>1.4477386046199701</c:v>
                </c:pt>
                <c:pt idx="2708">
                  <c:v>1.4477368021952</c:v>
                </c:pt>
                <c:pt idx="2717">
                  <c:v>1.4477363147842801</c:v>
                </c:pt>
                <c:pt idx="2718">
                  <c:v>1.4477363147843501</c:v>
                </c:pt>
                <c:pt idx="2719">
                  <c:v>1.4477363147843201</c:v>
                </c:pt>
                <c:pt idx="2720">
                  <c:v>1.44773622201896</c:v>
                </c:pt>
                <c:pt idx="2727">
                  <c:v>1.4477362835485601</c:v>
                </c:pt>
                <c:pt idx="2728">
                  <c:v>1.4477362854476299</c:v>
                </c:pt>
                <c:pt idx="2734">
                  <c:v>1.4477363166970401</c:v>
                </c:pt>
                <c:pt idx="2735">
                  <c:v>1.44773631669654</c:v>
                </c:pt>
                <c:pt idx="2736">
                  <c:v>1.44773631669595</c:v>
                </c:pt>
                <c:pt idx="2737">
                  <c:v>1.44773631669764</c:v>
                </c:pt>
                <c:pt idx="2738">
                  <c:v>1.44773631669766</c:v>
                </c:pt>
                <c:pt idx="2739">
                  <c:v>1.44773631669653</c:v>
                </c:pt>
                <c:pt idx="2740">
                  <c:v>1.44773631669708</c:v>
                </c:pt>
                <c:pt idx="2741">
                  <c:v>1.44773631669708</c:v>
                </c:pt>
                <c:pt idx="2742">
                  <c:v>1.4477367762936899</c:v>
                </c:pt>
                <c:pt idx="2743">
                  <c:v>1.4477366572733601</c:v>
                </c:pt>
                <c:pt idx="2744">
                  <c:v>1.44773631842038</c:v>
                </c:pt>
                <c:pt idx="2751">
                  <c:v>1.4477363166965</c:v>
                </c:pt>
                <c:pt idx="2764">
                  <c:v>1.44773631669711</c:v>
                </c:pt>
                <c:pt idx="2765">
                  <c:v>1.44773631669652</c:v>
                </c:pt>
                <c:pt idx="2766">
                  <c:v>1.44773631330484</c:v>
                </c:pt>
                <c:pt idx="2767">
                  <c:v>1.44773578408621</c:v>
                </c:pt>
                <c:pt idx="2768">
                  <c:v>1.44773631330368</c:v>
                </c:pt>
                <c:pt idx="2775">
                  <c:v>1.44773631669595</c:v>
                </c:pt>
                <c:pt idx="2784">
                  <c:v>1.44773484874714</c:v>
                </c:pt>
                <c:pt idx="2785">
                  <c:v>1.44773484874773</c:v>
                </c:pt>
                <c:pt idx="2786">
                  <c:v>1.44773454690806</c:v>
                </c:pt>
                <c:pt idx="2793">
                  <c:v>1.44773471561774</c:v>
                </c:pt>
                <c:pt idx="2794">
                  <c:v>1.4477351433132899</c:v>
                </c:pt>
                <c:pt idx="2801">
                  <c:v>1.44773527655162</c:v>
                </c:pt>
                <c:pt idx="2802">
                  <c:v>1.4477352765504601</c:v>
                </c:pt>
                <c:pt idx="2803">
                  <c:v>1.4477352765510401</c:v>
                </c:pt>
                <c:pt idx="2804">
                  <c:v>1.4477352684917</c:v>
                </c:pt>
                <c:pt idx="2805">
                  <c:v>1.4477353660660801</c:v>
                </c:pt>
                <c:pt idx="2806">
                  <c:v>1.4477356357847999</c:v>
                </c:pt>
                <c:pt idx="2807">
                  <c:v>1.4477353660655099</c:v>
                </c:pt>
                <c:pt idx="2808">
                  <c:v>1.44773526849172</c:v>
                </c:pt>
                <c:pt idx="2815">
                  <c:v>1.44773379546063</c:v>
                </c:pt>
                <c:pt idx="2816">
                  <c:v>1.4477380982471899</c:v>
                </c:pt>
                <c:pt idx="2825">
                  <c:v>1.4477390197581299</c:v>
                </c:pt>
                <c:pt idx="2826">
                  <c:v>1.4477390197580999</c:v>
                </c:pt>
                <c:pt idx="2827">
                  <c:v>1.4477390197569799</c:v>
                </c:pt>
                <c:pt idx="2828">
                  <c:v>1.44773898071815</c:v>
                </c:pt>
                <c:pt idx="2835">
                  <c:v>1.4477390494712099</c:v>
                </c:pt>
                <c:pt idx="2836">
                  <c:v>1.4477392866483101</c:v>
                </c:pt>
                <c:pt idx="2844">
                  <c:v>1.44773925691842</c:v>
                </c:pt>
                <c:pt idx="2845">
                  <c:v>1.44773925691669</c:v>
                </c:pt>
                <c:pt idx="2846">
                  <c:v>1.4477390401143799</c:v>
                </c:pt>
                <c:pt idx="2853">
                  <c:v>1.44773922709225</c:v>
                </c:pt>
                <c:pt idx="2854">
                  <c:v>1.44773877368416</c:v>
                </c:pt>
                <c:pt idx="2860">
                  <c:v>1.4477388242545</c:v>
                </c:pt>
                <c:pt idx="2861">
                  <c:v>1.4477388242545</c:v>
                </c:pt>
                <c:pt idx="2862">
                  <c:v>1.4477388242545</c:v>
                </c:pt>
                <c:pt idx="2863">
                  <c:v>1.4477388242556799</c:v>
                </c:pt>
                <c:pt idx="2864">
                  <c:v>1.4477388242556799</c:v>
                </c:pt>
                <c:pt idx="2865">
                  <c:v>1.4477388242545</c:v>
                </c:pt>
                <c:pt idx="2866">
                  <c:v>1.4477388242545</c:v>
                </c:pt>
                <c:pt idx="2867">
                  <c:v>1.4477388242567899</c:v>
                </c:pt>
                <c:pt idx="2868">
                  <c:v>1.4477391114870599</c:v>
                </c:pt>
                <c:pt idx="2869">
                  <c:v>1.44773932274964</c:v>
                </c:pt>
                <c:pt idx="2870">
                  <c:v>1.44773911148532</c:v>
                </c:pt>
                <c:pt idx="2871">
                  <c:v>1.4477393227513999</c:v>
                </c:pt>
                <c:pt idx="2872">
                  <c:v>1.4477391114859499</c:v>
                </c:pt>
                <c:pt idx="2873">
                  <c:v>1.44773932274966</c:v>
                </c:pt>
                <c:pt idx="2874">
                  <c:v>1.4477391114865099</c:v>
                </c:pt>
                <c:pt idx="2875">
                  <c:v>1.44773932275027</c:v>
                </c:pt>
                <c:pt idx="2876">
                  <c:v>1.4477391114853599</c:v>
                </c:pt>
                <c:pt idx="2877">
                  <c:v>1.4477393227508499</c:v>
                </c:pt>
                <c:pt idx="2878">
                  <c:v>1.4477391114871001</c:v>
                </c:pt>
                <c:pt idx="2879">
                  <c:v>1.4477388242567999</c:v>
                </c:pt>
                <c:pt idx="2880">
                  <c:v>1.4477388242556499</c:v>
                </c:pt>
                <c:pt idx="2881">
                  <c:v>1.44773882425447</c:v>
                </c:pt>
                <c:pt idx="2882">
                  <c:v>1.4477388242562399</c:v>
                </c:pt>
                <c:pt idx="2883">
                  <c:v>1.4477388242567799</c:v>
                </c:pt>
                <c:pt idx="2884">
                  <c:v>1.4477388242556299</c:v>
                </c:pt>
                <c:pt idx="2885">
                  <c:v>1.44773882049464</c:v>
                </c:pt>
                <c:pt idx="2886">
                  <c:v>1.4477390634506699</c:v>
                </c:pt>
                <c:pt idx="2892">
                  <c:v>1.4477390673408099</c:v>
                </c:pt>
                <c:pt idx="2893">
                  <c:v>1.44773906733904</c:v>
                </c:pt>
                <c:pt idx="2894">
                  <c:v>1.44773906733908</c:v>
                </c:pt>
                <c:pt idx="2895">
                  <c:v>1.4477390583202301</c:v>
                </c:pt>
                <c:pt idx="2896">
                  <c:v>1.4477385219414101</c:v>
                </c:pt>
                <c:pt idx="2897">
                  <c:v>1.4477390583207801</c:v>
                </c:pt>
                <c:pt idx="2904">
                  <c:v>1.44773898182935</c:v>
                </c:pt>
                <c:pt idx="2905">
                  <c:v>1.44773935869003</c:v>
                </c:pt>
                <c:pt idx="2915">
                  <c:v>1.4477394441993201</c:v>
                </c:pt>
                <c:pt idx="2916">
                  <c:v>1.4477394441998901</c:v>
                </c:pt>
                <c:pt idx="2917">
                  <c:v>1.4477394442004401</c:v>
                </c:pt>
                <c:pt idx="2918">
                  <c:v>1.44773931974746</c:v>
                </c:pt>
                <c:pt idx="2925">
                  <c:v>1.4477394073676899</c:v>
                </c:pt>
                <c:pt idx="2926">
                  <c:v>1.4477394033097899</c:v>
                </c:pt>
                <c:pt idx="2933">
                  <c:v>1.4477394401344399</c:v>
                </c:pt>
                <c:pt idx="2934">
                  <c:v>1.4477394401333099</c:v>
                </c:pt>
                <c:pt idx="2935">
                  <c:v>1.4477394401344701</c:v>
                </c:pt>
                <c:pt idx="2936">
                  <c:v>1.44773942669017</c:v>
                </c:pt>
                <c:pt idx="2943">
                  <c:v>1.44773940514646</c:v>
                </c:pt>
                <c:pt idx="2944">
                  <c:v>1.44773946275717</c:v>
                </c:pt>
                <c:pt idx="2951">
                  <c:v>1.44773949776088</c:v>
                </c:pt>
                <c:pt idx="2952">
                  <c:v>1.4477394977614699</c:v>
                </c:pt>
                <c:pt idx="2953">
                  <c:v>1.4477394977608999</c:v>
                </c:pt>
                <c:pt idx="2954">
                  <c:v>1.4477394706851601</c:v>
                </c:pt>
                <c:pt idx="2961">
                  <c:v>1.44773955933522</c:v>
                </c:pt>
                <c:pt idx="2962">
                  <c:v>1.4477379208094101</c:v>
                </c:pt>
                <c:pt idx="2970">
                  <c:v>1.44773783819072</c:v>
                </c:pt>
                <c:pt idx="2971">
                  <c:v>1.4477378344153999</c:v>
                </c:pt>
                <c:pt idx="2972">
                  <c:v>1.44773733232118</c:v>
                </c:pt>
                <c:pt idx="2973">
                  <c:v>1.44773783441593</c:v>
                </c:pt>
                <c:pt idx="2980">
                  <c:v>1.4477378381889701</c:v>
                </c:pt>
                <c:pt idx="2988">
                  <c:v>1.4477380049200299</c:v>
                </c:pt>
                <c:pt idx="2989">
                  <c:v>1.4477380049194399</c:v>
                </c:pt>
                <c:pt idx="2990">
                  <c:v>1.4477380049188699</c:v>
                </c:pt>
                <c:pt idx="2991">
                  <c:v>1.44773798575215</c:v>
                </c:pt>
                <c:pt idx="2992">
                  <c:v>1.4477374273152099</c:v>
                </c:pt>
                <c:pt idx="2993">
                  <c:v>1.4477364090418301</c:v>
                </c:pt>
                <c:pt idx="2994">
                  <c:v>1.44773742731463</c:v>
                </c:pt>
                <c:pt idx="2995">
                  <c:v>1.4477379857538499</c:v>
                </c:pt>
                <c:pt idx="3002">
                  <c:v>1.4477380212237601</c:v>
                </c:pt>
                <c:pt idx="3003">
                  <c:v>1.4477380242835001</c:v>
                </c:pt>
                <c:pt idx="3011">
                  <c:v>1.4477380079828499</c:v>
                </c:pt>
                <c:pt idx="3012">
                  <c:v>1.4477380079834099</c:v>
                </c:pt>
                <c:pt idx="3013">
                  <c:v>1.4477380079828399</c:v>
                </c:pt>
                <c:pt idx="3014">
                  <c:v>1.44773793483216</c:v>
                </c:pt>
                <c:pt idx="3021">
                  <c:v>1.44773800728208</c:v>
                </c:pt>
                <c:pt idx="3022">
                  <c:v>1.4477381912283001</c:v>
                </c:pt>
                <c:pt idx="3029">
                  <c:v>1.44773819035192</c:v>
                </c:pt>
                <c:pt idx="3030">
                  <c:v>1.4477381903525399</c:v>
                </c:pt>
                <c:pt idx="3031">
                  <c:v>1.44773819035194</c:v>
                </c:pt>
                <c:pt idx="3032">
                  <c:v>1.4477381696688301</c:v>
                </c:pt>
                <c:pt idx="3033">
                  <c:v>1.44773761478873</c:v>
                </c:pt>
                <c:pt idx="3034">
                  <c:v>1.4477366113496399</c:v>
                </c:pt>
                <c:pt idx="3035">
                  <c:v>1.44773761478872</c:v>
                </c:pt>
                <c:pt idx="3036">
                  <c:v>1.4477381696676099</c:v>
                </c:pt>
                <c:pt idx="3043">
                  <c:v>1.4477380615697499</c:v>
                </c:pt>
                <c:pt idx="3044">
                  <c:v>1.44773954951566</c:v>
                </c:pt>
                <c:pt idx="3052">
                  <c:v>1.44773967829448</c:v>
                </c:pt>
                <c:pt idx="3053">
                  <c:v>1.44773967829446</c:v>
                </c:pt>
                <c:pt idx="3054">
                  <c:v>1.44773967829504</c:v>
                </c:pt>
                <c:pt idx="3055">
                  <c:v>1.4477395493477401</c:v>
                </c:pt>
                <c:pt idx="3062">
                  <c:v>1.44773966355182</c:v>
                </c:pt>
                <c:pt idx="3063">
                  <c:v>1.4477401040233799</c:v>
                </c:pt>
                <c:pt idx="3072">
                  <c:v>1.4477401187629499</c:v>
                </c:pt>
                <c:pt idx="3073">
                  <c:v>1.44774011876235</c:v>
                </c:pt>
                <c:pt idx="3074">
                  <c:v>1.4477401031194601</c:v>
                </c:pt>
                <c:pt idx="3075">
                  <c:v>1.4477395642309501</c:v>
                </c:pt>
                <c:pt idx="3076">
                  <c:v>1.4477385676475101</c:v>
                </c:pt>
                <c:pt idx="3077">
                  <c:v>1.44773956423159</c:v>
                </c:pt>
                <c:pt idx="3078">
                  <c:v>1.4477401031189101</c:v>
                </c:pt>
                <c:pt idx="3085">
                  <c:v>1.44774011262305</c:v>
                </c:pt>
                <c:pt idx="3086">
                  <c:v>1.4477401878207701</c:v>
                </c:pt>
                <c:pt idx="3093">
                  <c:v>1.4477401939621299</c:v>
                </c:pt>
                <c:pt idx="3094">
                  <c:v>1.44774019396154</c:v>
                </c:pt>
                <c:pt idx="3095">
                  <c:v>1.44774019396151</c:v>
                </c:pt>
                <c:pt idx="3096">
                  <c:v>1.4477401782383099</c:v>
                </c:pt>
                <c:pt idx="3097">
                  <c:v>1.4477396390914801</c:v>
                </c:pt>
                <c:pt idx="3098">
                  <c:v>1.4477386423910199</c:v>
                </c:pt>
                <c:pt idx="3099">
                  <c:v>1.4477396390897601</c:v>
                </c:pt>
                <c:pt idx="3100">
                  <c:v>1.4477401782395101</c:v>
                </c:pt>
                <c:pt idx="3107">
                  <c:v>1.4477402098754699</c:v>
                </c:pt>
                <c:pt idx="3108">
                  <c:v>1.44774110602502</c:v>
                </c:pt>
                <c:pt idx="3116">
                  <c:v>1.44774103106401</c:v>
                </c:pt>
                <c:pt idx="3117">
                  <c:v>1.44774103106286</c:v>
                </c:pt>
                <c:pt idx="3118">
                  <c:v>1.44774103106346</c:v>
                </c:pt>
                <c:pt idx="3119">
                  <c:v>1.4477410074709001</c:v>
                </c:pt>
                <c:pt idx="3126">
                  <c:v>1.4477410128227699</c:v>
                </c:pt>
                <c:pt idx="3127">
                  <c:v>1.4477410725956199</c:v>
                </c:pt>
                <c:pt idx="3133">
                  <c:v>1.4477410908387001</c:v>
                </c:pt>
                <c:pt idx="3134">
                  <c:v>1.4477410908392601</c:v>
                </c:pt>
                <c:pt idx="3135">
                  <c:v>1.4477410908381201</c:v>
                </c:pt>
                <c:pt idx="3136">
                  <c:v>1.4477410908375301</c:v>
                </c:pt>
                <c:pt idx="3137">
                  <c:v>1.44774105557212</c:v>
                </c:pt>
                <c:pt idx="3144">
                  <c:v>1.44774075584942</c:v>
                </c:pt>
                <c:pt idx="3145">
                  <c:v>1.4477403283933701</c:v>
                </c:pt>
                <c:pt idx="3153">
                  <c:v>1.44774066349015</c:v>
                </c:pt>
                <c:pt idx="3154">
                  <c:v>1.44774066348954</c:v>
                </c:pt>
                <c:pt idx="3155">
                  <c:v>1.44774066336282</c:v>
                </c:pt>
                <c:pt idx="3156">
                  <c:v>1.44774020166753</c:v>
                </c:pt>
                <c:pt idx="3157">
                  <c:v>1.44774066336397</c:v>
                </c:pt>
                <c:pt idx="3164">
                  <c:v>1.44774066349068</c:v>
                </c:pt>
                <c:pt idx="3173">
                  <c:v>1.4477398549649501</c:v>
                </c:pt>
                <c:pt idx="3174">
                  <c:v>1.44773985496552</c:v>
                </c:pt>
                <c:pt idx="3175">
                  <c:v>1.4477397594273</c:v>
                </c:pt>
                <c:pt idx="3182">
                  <c:v>1.44774028835482</c:v>
                </c:pt>
                <c:pt idx="3183">
                  <c:v>1.44773731784191</c:v>
                </c:pt>
                <c:pt idx="3192">
                  <c:v>1.4477368844482701</c:v>
                </c:pt>
                <c:pt idx="3193">
                  <c:v>1.4477368844471099</c:v>
                </c:pt>
                <c:pt idx="3194">
                  <c:v>1.4477368844488501</c:v>
                </c:pt>
                <c:pt idx="3195">
                  <c:v>1.44773680274442</c:v>
                </c:pt>
                <c:pt idx="3202">
                  <c:v>1.4477368709260701</c:v>
                </c:pt>
                <c:pt idx="3203">
                  <c:v>1.4477369262340201</c:v>
                </c:pt>
                <c:pt idx="3210">
                  <c:v>1.4477369397620301</c:v>
                </c:pt>
                <c:pt idx="3211">
                  <c:v>1.4477369397614299</c:v>
                </c:pt>
                <c:pt idx="3212">
                  <c:v>1.4477369397608699</c:v>
                </c:pt>
                <c:pt idx="3213">
                  <c:v>1.44773690661784</c:v>
                </c:pt>
                <c:pt idx="3220">
                  <c:v>1.4477369339360799</c:v>
                </c:pt>
                <c:pt idx="3221">
                  <c:v>1.4477369359382899</c:v>
                </c:pt>
                <c:pt idx="3228">
                  <c:v>1.4477369417647501</c:v>
                </c:pt>
                <c:pt idx="3229">
                  <c:v>1.4477369417653501</c:v>
                </c:pt>
                <c:pt idx="3230">
                  <c:v>1.4477369417647501</c:v>
                </c:pt>
                <c:pt idx="3231">
                  <c:v>1.4477369236925901</c:v>
                </c:pt>
                <c:pt idx="3232">
                  <c:v>1.44773639454688</c:v>
                </c:pt>
                <c:pt idx="3233">
                  <c:v>1.44773543211308</c:v>
                </c:pt>
                <c:pt idx="3234">
                  <c:v>1.44773639454744</c:v>
                </c:pt>
                <c:pt idx="3235">
                  <c:v>1.4477369236925901</c:v>
                </c:pt>
                <c:pt idx="3242">
                  <c:v>1.4477369449202599</c:v>
                </c:pt>
                <c:pt idx="3243">
                  <c:v>1.4477370682725501</c:v>
                </c:pt>
                <c:pt idx="3251">
                  <c:v>1.4477370651191599</c:v>
                </c:pt>
                <c:pt idx="3252">
                  <c:v>1.4477370651191599</c:v>
                </c:pt>
                <c:pt idx="3253">
                  <c:v>1.4477370651185799</c:v>
                </c:pt>
                <c:pt idx="3254">
                  <c:v>1.44773699397329</c:v>
                </c:pt>
                <c:pt idx="3261">
                  <c:v>1.44773646802859</c:v>
                </c:pt>
                <c:pt idx="3262">
                  <c:v>1.4477323340997099</c:v>
                </c:pt>
                <c:pt idx="3270">
                  <c:v>1.4477329310176299</c:v>
                </c:pt>
                <c:pt idx="3271">
                  <c:v>1.4477329310176399</c:v>
                </c:pt>
                <c:pt idx="3272">
                  <c:v>1.4477329244944399</c:v>
                </c:pt>
                <c:pt idx="3273">
                  <c:v>1.4477324373465399</c:v>
                </c:pt>
                <c:pt idx="3274">
                  <c:v>1.4477329244950099</c:v>
                </c:pt>
                <c:pt idx="3281">
                  <c:v>1.44773293316274</c:v>
                </c:pt>
                <c:pt idx="3282">
                  <c:v>1.4477328949455199</c:v>
                </c:pt>
                <c:pt idx="3290">
                  <c:v>1.4477328927994</c:v>
                </c:pt>
                <c:pt idx="3291">
                  <c:v>1.44773289279941</c:v>
                </c:pt>
                <c:pt idx="3292">
                  <c:v>1.44773261489483</c:v>
                </c:pt>
                <c:pt idx="3299">
                  <c:v>1.44773289279825</c:v>
                </c:pt>
                <c:pt idx="3300">
                  <c:v>1.4477335705363901</c:v>
                </c:pt>
                <c:pt idx="3308">
                  <c:v>1.4477331373167399</c:v>
                </c:pt>
                <c:pt idx="3309">
                  <c:v>1.44773302684599</c:v>
                </c:pt>
                <c:pt idx="3316">
                  <c:v>1.44773318618864</c:v>
                </c:pt>
                <c:pt idx="3317">
                  <c:v>1.4477339182268401</c:v>
                </c:pt>
                <c:pt idx="3325">
                  <c:v>1.44773376122401</c:v>
                </c:pt>
                <c:pt idx="3326">
                  <c:v>1.44773376122459</c:v>
                </c:pt>
                <c:pt idx="3327">
                  <c:v>1.44773376122339</c:v>
                </c:pt>
                <c:pt idx="3328">
                  <c:v>1.4477337308314699</c:v>
                </c:pt>
                <c:pt idx="3335">
                  <c:v>1.44773376122456</c:v>
                </c:pt>
                <c:pt idx="3344">
                  <c:v>1.4477340765114</c:v>
                </c:pt>
                <c:pt idx="3345">
                  <c:v>1.44773407651252</c:v>
                </c:pt>
                <c:pt idx="3346">
                  <c:v>1.44773407552065</c:v>
                </c:pt>
                <c:pt idx="3347">
                  <c:v>1.4477336336767399</c:v>
                </c:pt>
                <c:pt idx="3348">
                  <c:v>1.4477340755195101</c:v>
                </c:pt>
                <c:pt idx="3355">
                  <c:v>1.4477340765125399</c:v>
                </c:pt>
                <c:pt idx="3363">
                  <c:v>1.4477340192471699</c:v>
                </c:pt>
                <c:pt idx="3364">
                  <c:v>1.44773401924658</c:v>
                </c:pt>
                <c:pt idx="3365">
                  <c:v>1.44773401924483</c:v>
                </c:pt>
                <c:pt idx="3366">
                  <c:v>1.4477340087017501</c:v>
                </c:pt>
                <c:pt idx="3367">
                  <c:v>1.4477335296370999</c:v>
                </c:pt>
                <c:pt idx="3368">
                  <c:v>1.4477340087006001</c:v>
                </c:pt>
                <c:pt idx="3375">
                  <c:v>1.44773401924602</c:v>
                </c:pt>
                <c:pt idx="3384">
                  <c:v>1.44773401924714</c:v>
                </c:pt>
                <c:pt idx="3385">
                  <c:v>1.44773401924714</c:v>
                </c:pt>
                <c:pt idx="3386">
                  <c:v>1.4477337285924701</c:v>
                </c:pt>
                <c:pt idx="3393">
                  <c:v>1.4477340662971601</c:v>
                </c:pt>
                <c:pt idx="3394">
                  <c:v>1.44773453583726</c:v>
                </c:pt>
                <c:pt idx="3402">
                  <c:v>1.4477344887830099</c:v>
                </c:pt>
                <c:pt idx="3403">
                  <c:v>1.44773448878073</c:v>
                </c:pt>
                <c:pt idx="3404">
                  <c:v>1.44773442885362</c:v>
                </c:pt>
                <c:pt idx="3411">
                  <c:v>1.4477345671992801</c:v>
                </c:pt>
                <c:pt idx="3412">
                  <c:v>1.44773484695159</c:v>
                </c:pt>
                <c:pt idx="3420">
                  <c:v>1.44773474209414</c:v>
                </c:pt>
                <c:pt idx="3421">
                  <c:v>1.44773474209299</c:v>
                </c:pt>
                <c:pt idx="3422">
                  <c:v>1.44773474209298</c:v>
                </c:pt>
                <c:pt idx="3423">
                  <c:v>1.4477347084058201</c:v>
                </c:pt>
                <c:pt idx="3430">
                  <c:v>1.4477347420953099</c:v>
                </c:pt>
                <c:pt idx="3439">
                  <c:v>1.44773516256993</c:v>
                </c:pt>
                <c:pt idx="3440">
                  <c:v>1.44773516256873</c:v>
                </c:pt>
                <c:pt idx="3441">
                  <c:v>1.44773497025554</c:v>
                </c:pt>
                <c:pt idx="3448">
                  <c:v>1.4477351751921299</c:v>
                </c:pt>
                <c:pt idx="3449">
                  <c:v>1.4477350528820501</c:v>
                </c:pt>
                <c:pt idx="3457">
                  <c:v>1.4477350401622999</c:v>
                </c:pt>
                <c:pt idx="3458">
                  <c:v>1.4477349827127799</c:v>
                </c:pt>
                <c:pt idx="3465">
                  <c:v>1.4477350273586</c:v>
                </c:pt>
                <c:pt idx="3466">
                  <c:v>1.4477351593560801</c:v>
                </c:pt>
                <c:pt idx="3473">
                  <c:v>1.4477351721709399</c:v>
                </c:pt>
                <c:pt idx="3474">
                  <c:v>1.44773517216924</c:v>
                </c:pt>
                <c:pt idx="3475">
                  <c:v>1.4477351721715199</c:v>
                </c:pt>
                <c:pt idx="3476">
                  <c:v>1.4477351407443899</c:v>
                </c:pt>
                <c:pt idx="3483">
                  <c:v>1.4477351958337199</c:v>
                </c:pt>
                <c:pt idx="3484">
                  <c:v>1.4477353757014599</c:v>
                </c:pt>
                <c:pt idx="3492">
                  <c:v>1.4477353520418399</c:v>
                </c:pt>
                <c:pt idx="3493">
                  <c:v>1.4477353520430001</c:v>
                </c:pt>
                <c:pt idx="3494">
                  <c:v>1.4477351687823601</c:v>
                </c:pt>
                <c:pt idx="3501">
                  <c:v>1.4477353586656501</c:v>
                </c:pt>
                <c:pt idx="3502">
                  <c:v>1.4477363301572499</c:v>
                </c:pt>
                <c:pt idx="3510">
                  <c:v>1.4477362052920699</c:v>
                </c:pt>
                <c:pt idx="3511">
                  <c:v>1.4477362052914799</c:v>
                </c:pt>
                <c:pt idx="3512">
                  <c:v>1.4477360837294799</c:v>
                </c:pt>
                <c:pt idx="3519">
                  <c:v>1.44773620529203</c:v>
                </c:pt>
                <c:pt idx="3520">
                  <c:v>1.4477358903508899</c:v>
                </c:pt>
                <c:pt idx="3528">
                  <c:v>1.44773568710783</c:v>
                </c:pt>
                <c:pt idx="3529">
                  <c:v>1.4477356445196401</c:v>
                </c:pt>
                <c:pt idx="3536">
                  <c:v>1.44773532333258</c:v>
                </c:pt>
                <c:pt idx="3537">
                  <c:v>1.4477404172745001</c:v>
                </c:pt>
                <c:pt idx="3546">
                  <c:v>1.4477403842633301</c:v>
                </c:pt>
                <c:pt idx="3547">
                  <c:v>1.4477403842621801</c:v>
                </c:pt>
                <c:pt idx="3548">
                  <c:v>1.4477403842633401</c:v>
                </c:pt>
                <c:pt idx="3549">
                  <c:v>1.4477403447531001</c:v>
                </c:pt>
                <c:pt idx="3556">
                  <c:v>1.4477404112135499</c:v>
                </c:pt>
                <c:pt idx="3557">
                  <c:v>1.4477404284803199</c:v>
                </c:pt>
                <c:pt idx="3565">
                  <c:v>1.44774040150933</c:v>
                </c:pt>
                <c:pt idx="3566">
                  <c:v>1.4477404015086901</c:v>
                </c:pt>
                <c:pt idx="3567">
                  <c:v>1.4477402753358799</c:v>
                </c:pt>
                <c:pt idx="3574">
                  <c:v>1.44774058788307</c:v>
                </c:pt>
                <c:pt idx="3575">
                  <c:v>1.4477397206292499</c:v>
                </c:pt>
                <c:pt idx="3583">
                  <c:v>1.4477394677037201</c:v>
                </c:pt>
                <c:pt idx="3584">
                  <c:v>1.44773944230622</c:v>
                </c:pt>
                <c:pt idx="3591">
                  <c:v>1.44773947506675</c:v>
                </c:pt>
                <c:pt idx="3592">
                  <c:v>1.4477394727381601</c:v>
                </c:pt>
                <c:pt idx="3601">
                  <c:v>1.4477394653778299</c:v>
                </c:pt>
                <c:pt idx="3602">
                  <c:v>1.44773946537724</c:v>
                </c:pt>
                <c:pt idx="3603">
                  <c:v>1.4477394653789899</c:v>
                </c:pt>
                <c:pt idx="3604">
                  <c:v>1.4477393609626601</c:v>
                </c:pt>
                <c:pt idx="3611">
                  <c:v>1.4477394737378499</c:v>
                </c:pt>
                <c:pt idx="3612">
                  <c:v>1.44773956915047</c:v>
                </c:pt>
                <c:pt idx="3621">
                  <c:v>1.44773956079517</c:v>
                </c:pt>
                <c:pt idx="3622">
                  <c:v>1.44773956079456</c:v>
                </c:pt>
                <c:pt idx="3623">
                  <c:v>1.44773956079401</c:v>
                </c:pt>
                <c:pt idx="3624">
                  <c:v>1.44773944280541</c:v>
                </c:pt>
                <c:pt idx="3631">
                  <c:v>1.4477395442611001</c:v>
                </c:pt>
                <c:pt idx="3632">
                  <c:v>1.4477397099714999</c:v>
                </c:pt>
                <c:pt idx="3639">
                  <c:v>1.4477397265118701</c:v>
                </c:pt>
                <c:pt idx="3640">
                  <c:v>1.4477397265119001</c:v>
                </c:pt>
                <c:pt idx="3641">
                  <c:v>1.4477397265119101</c:v>
                </c:pt>
                <c:pt idx="3642">
                  <c:v>1.4477397086222601</c:v>
                </c:pt>
                <c:pt idx="3643">
                  <c:v>1.44773923414712</c:v>
                </c:pt>
                <c:pt idx="3644">
                  <c:v>1.4477383817394001</c:v>
                </c:pt>
                <c:pt idx="3645">
                  <c:v>1.44773923414713</c:v>
                </c:pt>
                <c:pt idx="3646">
                  <c:v>1.44773970862399</c:v>
                </c:pt>
                <c:pt idx="3653">
                  <c:v>1.4477397265124701</c:v>
                </c:pt>
                <c:pt idx="3660">
                  <c:v>1.4477396490416401</c:v>
                </c:pt>
                <c:pt idx="3661">
                  <c:v>1.4477396490422301</c:v>
                </c:pt>
                <c:pt idx="3662">
                  <c:v>1.4477396490422101</c:v>
                </c:pt>
                <c:pt idx="3663">
                  <c:v>1.4477396490427801</c:v>
                </c:pt>
                <c:pt idx="3664">
                  <c:v>1.4477396490427901</c:v>
                </c:pt>
                <c:pt idx="3665">
                  <c:v>1.4477396490422201</c:v>
                </c:pt>
                <c:pt idx="3666">
                  <c:v>1.4477396490410499</c:v>
                </c:pt>
                <c:pt idx="3667">
                  <c:v>1.4477396490410499</c:v>
                </c:pt>
                <c:pt idx="3668">
                  <c:v>1.4477400005218699</c:v>
                </c:pt>
                <c:pt idx="3669">
                  <c:v>1.4477399035292999</c:v>
                </c:pt>
                <c:pt idx="3670">
                  <c:v>1.4477400005230201</c:v>
                </c:pt>
                <c:pt idx="3671">
                  <c:v>1.4477399035292899</c:v>
                </c:pt>
                <c:pt idx="3672">
                  <c:v>1.4477400005224299</c:v>
                </c:pt>
                <c:pt idx="3673">
                  <c:v>1.44773990352813</c:v>
                </c:pt>
                <c:pt idx="3674">
                  <c:v>1.4477400005224199</c:v>
                </c:pt>
                <c:pt idx="3675">
                  <c:v>1.4477399035293099</c:v>
                </c:pt>
                <c:pt idx="3676">
                  <c:v>1.4477400005230101</c:v>
                </c:pt>
                <c:pt idx="3677">
                  <c:v>1.44773990352813</c:v>
                </c:pt>
                <c:pt idx="3678">
                  <c:v>1.4477400005236001</c:v>
                </c:pt>
                <c:pt idx="3679">
                  <c:v>1.44773990352696</c:v>
                </c:pt>
                <c:pt idx="3680">
                  <c:v>1.4477400005224501</c:v>
                </c:pt>
                <c:pt idx="3681">
                  <c:v>1.4477399035287299</c:v>
                </c:pt>
                <c:pt idx="3688">
                  <c:v>1.4477396490416401</c:v>
                </c:pt>
                <c:pt idx="3693">
                  <c:v>1.4477398192108399</c:v>
                </c:pt>
                <c:pt idx="3694">
                  <c:v>1.44773981920971</c:v>
                </c:pt>
                <c:pt idx="3695">
                  <c:v>1.4477397343001299</c:v>
                </c:pt>
                <c:pt idx="3702">
                  <c:v>1.4477397958793199</c:v>
                </c:pt>
                <c:pt idx="3703">
                  <c:v>1.44773978989135</c:v>
                </c:pt>
                <c:pt idx="3709">
                  <c:v>1.44773981323564</c:v>
                </c:pt>
                <c:pt idx="3710">
                  <c:v>1.44773981323621</c:v>
                </c:pt>
                <c:pt idx="3711">
                  <c:v>1.4477398132356301</c:v>
                </c:pt>
                <c:pt idx="3712">
                  <c:v>1.44773981323623</c:v>
                </c:pt>
                <c:pt idx="3713">
                  <c:v>1.4477398034184199</c:v>
                </c:pt>
                <c:pt idx="3714">
                  <c:v>1.4477398335187801</c:v>
                </c:pt>
                <c:pt idx="3715">
                  <c:v>1.4477399331484799</c:v>
                </c:pt>
                <c:pt idx="3716">
                  <c:v>1.4477398335170899</c:v>
                </c:pt>
                <c:pt idx="3717">
                  <c:v>1.4477398034195801</c:v>
                </c:pt>
                <c:pt idx="3724">
                  <c:v>1.44773981323739</c:v>
                </c:pt>
                <c:pt idx="3729">
                  <c:v>1.44773968740268</c:v>
                </c:pt>
                <c:pt idx="3730">
                  <c:v>1.4477396874009401</c:v>
                </c:pt>
                <c:pt idx="3731">
                  <c:v>1.4477396874014801</c:v>
                </c:pt>
                <c:pt idx="3732">
                  <c:v>1.4477396331407399</c:v>
                </c:pt>
                <c:pt idx="3739">
                  <c:v>1.44773970599262</c:v>
                </c:pt>
                <c:pt idx="3740">
                  <c:v>1.44773985447602</c:v>
                </c:pt>
                <c:pt idx="3748">
                  <c:v>1.4477398358583999</c:v>
                </c:pt>
                <c:pt idx="3749">
                  <c:v>1.4477398358595399</c:v>
                </c:pt>
                <c:pt idx="3750">
                  <c:v>1.4477397381133701</c:v>
                </c:pt>
                <c:pt idx="3757">
                  <c:v>1.44773984440003</c:v>
                </c:pt>
                <c:pt idx="3758">
                  <c:v>1.4477403992728599</c:v>
                </c:pt>
                <c:pt idx="3767">
                  <c:v>1.4477404696165099</c:v>
                </c:pt>
                <c:pt idx="3768">
                  <c:v>1.4477404696176699</c:v>
                </c:pt>
                <c:pt idx="3769">
                  <c:v>1.4477404696177101</c:v>
                </c:pt>
                <c:pt idx="3770">
                  <c:v>1.44774043731611</c:v>
                </c:pt>
                <c:pt idx="3777">
                  <c:v>1.4477404696188201</c:v>
                </c:pt>
                <c:pt idx="3786">
                  <c:v>1.4477404577566499</c:v>
                </c:pt>
                <c:pt idx="3787">
                  <c:v>1.4477404577572299</c:v>
                </c:pt>
                <c:pt idx="3788">
                  <c:v>1.4477402379822899</c:v>
                </c:pt>
                <c:pt idx="3795">
                  <c:v>1.4477404816563499</c:v>
                </c:pt>
                <c:pt idx="3796">
                  <c:v>1.44774047980358</c:v>
                </c:pt>
                <c:pt idx="3803">
                  <c:v>1.4477404535905301</c:v>
                </c:pt>
                <c:pt idx="3804">
                  <c:v>1.44774045359231</c:v>
                </c:pt>
                <c:pt idx="3805">
                  <c:v>1.44774045359229</c:v>
                </c:pt>
                <c:pt idx="3806">
                  <c:v>1.4477404311881299</c:v>
                </c:pt>
                <c:pt idx="3807">
                  <c:v>1.44774031889698</c:v>
                </c:pt>
                <c:pt idx="3808">
                  <c:v>1.4477401662576499</c:v>
                </c:pt>
                <c:pt idx="3809">
                  <c:v>1.4477400170250401</c:v>
                </c:pt>
                <c:pt idx="3810">
                  <c:v>1.4477401662582501</c:v>
                </c:pt>
                <c:pt idx="3811">
                  <c:v>1.4477403188975899</c:v>
                </c:pt>
                <c:pt idx="3812">
                  <c:v>1.4477404311881199</c:v>
                </c:pt>
                <c:pt idx="3819">
                  <c:v>1.4477401894556501</c:v>
                </c:pt>
                <c:pt idx="3820">
                  <c:v>1.44774049347363</c:v>
                </c:pt>
                <c:pt idx="3827">
                  <c:v>1.4477407579743</c:v>
                </c:pt>
                <c:pt idx="3828">
                  <c:v>1.44774075797541</c:v>
                </c:pt>
                <c:pt idx="3829">
                  <c:v>1.44774075797548</c:v>
                </c:pt>
                <c:pt idx="3830">
                  <c:v>1.44774075797429</c:v>
                </c:pt>
                <c:pt idx="3831">
                  <c:v>1.4477407521587</c:v>
                </c:pt>
                <c:pt idx="3832">
                  <c:v>1.4477407818650301</c:v>
                </c:pt>
                <c:pt idx="3833">
                  <c:v>1.44774088630374</c:v>
                </c:pt>
                <c:pt idx="3834">
                  <c:v>1.4477410324494899</c:v>
                </c:pt>
                <c:pt idx="3835">
                  <c:v>1.44774088630374</c:v>
                </c:pt>
                <c:pt idx="3836">
                  <c:v>1.4477407818655801</c:v>
                </c:pt>
                <c:pt idx="3837">
                  <c:v>1.4477407521598999</c:v>
                </c:pt>
                <c:pt idx="3844">
                  <c:v>1.44774075797545</c:v>
                </c:pt>
                <c:pt idx="3853">
                  <c:v>1.44774012361699</c:v>
                </c:pt>
                <c:pt idx="3854">
                  <c:v>1.4477399143894101</c:v>
                </c:pt>
                <c:pt idx="3861">
                  <c:v>1.4477401193881401</c:v>
                </c:pt>
                <c:pt idx="3862">
                  <c:v>1.4477396249114201</c:v>
                </c:pt>
                <c:pt idx="3869">
                  <c:v>1.44773977679501</c:v>
                </c:pt>
                <c:pt idx="3870">
                  <c:v>1.44773977679443</c:v>
                </c:pt>
                <c:pt idx="3871">
                  <c:v>1.44773977679385</c:v>
                </c:pt>
                <c:pt idx="3872">
                  <c:v>1.4477397754250201</c:v>
                </c:pt>
                <c:pt idx="3873">
                  <c:v>1.4477393865189401</c:v>
                </c:pt>
                <c:pt idx="3874">
                  <c:v>1.4477397754255801</c:v>
                </c:pt>
                <c:pt idx="3881">
                  <c:v>1.44773977776064</c:v>
                </c:pt>
                <c:pt idx="3882">
                  <c:v>1.4477400283614199</c:v>
                </c:pt>
                <c:pt idx="3890">
                  <c:v>1.44774002740337</c:v>
                </c:pt>
                <c:pt idx="3891">
                  <c:v>1.4477400274016501</c:v>
                </c:pt>
                <c:pt idx="3892">
                  <c:v>1.4477400232959301</c:v>
                </c:pt>
                <c:pt idx="3893">
                  <c:v>1.4477396203700501</c:v>
                </c:pt>
                <c:pt idx="3894">
                  <c:v>1.4477400232970501</c:v>
                </c:pt>
                <c:pt idx="3901">
                  <c:v>1.44773986220406</c:v>
                </c:pt>
                <c:pt idx="3902">
                  <c:v>1.4477407788896399</c:v>
                </c:pt>
                <c:pt idx="3911">
                  <c:v>1.44774094379082</c:v>
                </c:pt>
                <c:pt idx="3912">
                  <c:v>1.44774094379136</c:v>
                </c:pt>
                <c:pt idx="3913">
                  <c:v>1.44774094379081</c:v>
                </c:pt>
                <c:pt idx="3914">
                  <c:v>1.44774085637534</c:v>
                </c:pt>
                <c:pt idx="3921">
                  <c:v>1.44774097571744</c:v>
                </c:pt>
                <c:pt idx="3922">
                  <c:v>1.4477408301158801</c:v>
                </c:pt>
                <c:pt idx="3930">
                  <c:v>1.4477407981713899</c:v>
                </c:pt>
                <c:pt idx="3931">
                  <c:v>1.44774079817371</c:v>
                </c:pt>
                <c:pt idx="3932">
                  <c:v>1.4477406820452901</c:v>
                </c:pt>
                <c:pt idx="3939">
                  <c:v>1.4477407900949599</c:v>
                </c:pt>
                <c:pt idx="3940">
                  <c:v>1.44774084850008</c:v>
                </c:pt>
                <c:pt idx="3947">
                  <c:v>1.44774085660004</c:v>
                </c:pt>
                <c:pt idx="3948">
                  <c:v>1.4477408565994101</c:v>
                </c:pt>
                <c:pt idx="3949">
                  <c:v>1.44774085660061</c:v>
                </c:pt>
                <c:pt idx="3950">
                  <c:v>1.44774084705019</c:v>
                </c:pt>
                <c:pt idx="3951">
                  <c:v>1.44774075459092</c:v>
                </c:pt>
                <c:pt idx="3952">
                  <c:v>1.4477406181235799</c:v>
                </c:pt>
                <c:pt idx="3953">
                  <c:v>1.4477407545891801</c:v>
                </c:pt>
                <c:pt idx="3954">
                  <c:v>1.44774084705137</c:v>
                </c:pt>
                <c:pt idx="3961">
                  <c:v>1.4477408622513399</c:v>
                </c:pt>
                <c:pt idx="3962">
                  <c:v>1.4477408189663099</c:v>
                </c:pt>
                <c:pt idx="3970">
                  <c:v>1.44774081331396</c:v>
                </c:pt>
                <c:pt idx="3971">
                  <c:v>1.44774053927084</c:v>
                </c:pt>
                <c:pt idx="3978">
                  <c:v>1.4477408177079101</c:v>
                </c:pt>
                <c:pt idx="3979">
                  <c:v>1.44774087964437</c:v>
                </c:pt>
                <c:pt idx="3986">
                  <c:v>1.4477408773084599</c:v>
                </c:pt>
                <c:pt idx="3987">
                  <c:v>1.4477408773090401</c:v>
                </c:pt>
                <c:pt idx="3988">
                  <c:v>1.4477408773084599</c:v>
                </c:pt>
                <c:pt idx="3989">
                  <c:v>1.4477408529821001</c:v>
                </c:pt>
                <c:pt idx="3996">
                  <c:v>1.4477408773084799</c:v>
                </c:pt>
                <c:pt idx="4005">
                  <c:v>1.4477409145958799</c:v>
                </c:pt>
                <c:pt idx="4006">
                  <c:v>1.44774091459583</c:v>
                </c:pt>
                <c:pt idx="4007">
                  <c:v>1.4477409145964</c:v>
                </c:pt>
                <c:pt idx="4008">
                  <c:v>1.4477408949936501</c:v>
                </c:pt>
                <c:pt idx="4015">
                  <c:v>1.44774092390208</c:v>
                </c:pt>
                <c:pt idx="4016">
                  <c:v>1.4474561971194699</c:v>
                </c:pt>
                <c:pt idx="4024">
                  <c:v>1.44745618792233</c:v>
                </c:pt>
                <c:pt idx="4025">
                  <c:v>1.4474561879223</c:v>
                </c:pt>
                <c:pt idx="4026">
                  <c:v>1.44745609289808</c:v>
                </c:pt>
                <c:pt idx="4033">
                  <c:v>1.44745614905831</c:v>
                </c:pt>
                <c:pt idx="4034">
                  <c:v>1.4474561291954899</c:v>
                </c:pt>
                <c:pt idx="4040">
                  <c:v>1.4474561680631099</c:v>
                </c:pt>
                <c:pt idx="4041">
                  <c:v>1.44745616806254</c:v>
                </c:pt>
                <c:pt idx="4042">
                  <c:v>1.44745616806255</c:v>
                </c:pt>
                <c:pt idx="4043">
                  <c:v>1.4474561680631099</c:v>
                </c:pt>
                <c:pt idx="4044">
                  <c:v>1.4474561529396299</c:v>
                </c:pt>
                <c:pt idx="4045">
                  <c:v>1.44745604761886</c:v>
                </c:pt>
                <c:pt idx="4046">
                  <c:v>1.4474558982577399</c:v>
                </c:pt>
                <c:pt idx="4047">
                  <c:v>1.4474557503443299</c:v>
                </c:pt>
                <c:pt idx="4048">
                  <c:v>1.4474558982577099</c:v>
                </c:pt>
                <c:pt idx="4049">
                  <c:v>1.4474560476188501</c:v>
                </c:pt>
                <c:pt idx="4050">
                  <c:v>1.44745615293903</c:v>
                </c:pt>
                <c:pt idx="4057">
                  <c:v>1.4474561680631199</c:v>
                </c:pt>
                <c:pt idx="4062">
                  <c:v>1.44745630011732</c:v>
                </c:pt>
                <c:pt idx="4063">
                  <c:v>1.44745630011616</c:v>
                </c:pt>
                <c:pt idx="4064">
                  <c:v>1.4474563001149701</c:v>
                </c:pt>
                <c:pt idx="4065">
                  <c:v>1.4474562770527</c:v>
                </c:pt>
                <c:pt idx="4072">
                  <c:v>1.4474534320522201</c:v>
                </c:pt>
                <c:pt idx="4073">
                  <c:v>1.44746996280374</c:v>
                </c:pt>
                <c:pt idx="4083">
                  <c:v>1.4474728371154499</c:v>
                </c:pt>
                <c:pt idx="4084">
                  <c:v>1.44747283711485</c:v>
                </c:pt>
                <c:pt idx="4085">
                  <c:v>1.4474728074165399</c:v>
                </c:pt>
                <c:pt idx="4092">
                  <c:v>1.4474728273725499</c:v>
                </c:pt>
                <c:pt idx="4093">
                  <c:v>1.4474727822052</c:v>
                </c:pt>
                <c:pt idx="4099">
                  <c:v>1.4474727919477799</c:v>
                </c:pt>
                <c:pt idx="4100">
                  <c:v>1.4474727919478101</c:v>
                </c:pt>
                <c:pt idx="4101">
                  <c:v>1.4474727919483701</c:v>
                </c:pt>
                <c:pt idx="4102">
                  <c:v>1.4474727919466299</c:v>
                </c:pt>
                <c:pt idx="4103">
                  <c:v>1.44747278451821</c:v>
                </c:pt>
                <c:pt idx="4104">
                  <c:v>1.4474726890202101</c:v>
                </c:pt>
                <c:pt idx="4105">
                  <c:v>1.4474725436056199</c:v>
                </c:pt>
                <c:pt idx="4106">
                  <c:v>1.44747239385</c:v>
                </c:pt>
                <c:pt idx="4107">
                  <c:v>1.44747254360504</c:v>
                </c:pt>
                <c:pt idx="4108">
                  <c:v>1.4474726890202401</c:v>
                </c:pt>
                <c:pt idx="4109">
                  <c:v>1.44747278451766</c:v>
                </c:pt>
                <c:pt idx="4116">
                  <c:v>1.4474727919478101</c:v>
                </c:pt>
                <c:pt idx="4121">
                  <c:v>1.44747264325314</c:v>
                </c:pt>
                <c:pt idx="4122">
                  <c:v>1.44747264325255</c:v>
                </c:pt>
                <c:pt idx="4123">
                  <c:v>1.4474726432520399</c:v>
                </c:pt>
                <c:pt idx="4124">
                  <c:v>1.4474726098426201</c:v>
                </c:pt>
                <c:pt idx="4131">
                  <c:v>1.4474726760605401</c:v>
                </c:pt>
                <c:pt idx="4132">
                  <c:v>1.44747333435046</c:v>
                </c:pt>
                <c:pt idx="4140">
                  <c:v>1.4474733015279999</c:v>
                </c:pt>
                <c:pt idx="4141">
                  <c:v>1.4474733015268599</c:v>
                </c:pt>
                <c:pt idx="4142">
                  <c:v>1.4474730014456001</c:v>
                </c:pt>
                <c:pt idx="4149">
                  <c:v>1.4474736166064199</c:v>
                </c:pt>
                <c:pt idx="4150">
                  <c:v>1.44747333703402</c:v>
                </c:pt>
                <c:pt idx="4159">
                  <c:v>1.4474730219229299</c:v>
                </c:pt>
                <c:pt idx="4160">
                  <c:v>1.4474730219241301</c:v>
                </c:pt>
                <c:pt idx="4161">
                  <c:v>1.4474730219235299</c:v>
                </c:pt>
                <c:pt idx="4162">
                  <c:v>1.44747295397412</c:v>
                </c:pt>
                <c:pt idx="4169">
                  <c:v>1.4474729570643301</c:v>
                </c:pt>
                <c:pt idx="4170">
                  <c:v>1.4474729560275099</c:v>
                </c:pt>
                <c:pt idx="4178">
                  <c:v>1.4474730405484999</c:v>
                </c:pt>
                <c:pt idx="4179">
                  <c:v>1.4474730405502401</c:v>
                </c:pt>
                <c:pt idx="4180">
                  <c:v>1.4474730405485201</c:v>
                </c:pt>
                <c:pt idx="4181">
                  <c:v>1.44747301432762</c:v>
                </c:pt>
                <c:pt idx="4188">
                  <c:v>1.4474730360725401</c:v>
                </c:pt>
                <c:pt idx="4189">
                  <c:v>1.44747345315159</c:v>
                </c:pt>
                <c:pt idx="4198">
                  <c:v>1.4474733298435001</c:v>
                </c:pt>
                <c:pt idx="4199">
                  <c:v>1.44747329875703</c:v>
                </c:pt>
                <c:pt idx="4206">
                  <c:v>1.4474733491557901</c:v>
                </c:pt>
                <c:pt idx="4207">
                  <c:v>1.4474733966162301</c:v>
                </c:pt>
                <c:pt idx="4215">
                  <c:v>1.44747337729155</c:v>
                </c:pt>
                <c:pt idx="4216">
                  <c:v>1.44747337729096</c:v>
                </c:pt>
                <c:pt idx="4217">
                  <c:v>1.44747313580104</c:v>
                </c:pt>
                <c:pt idx="4224">
                  <c:v>1.4474733474881101</c:v>
                </c:pt>
                <c:pt idx="4225">
                  <c:v>1.44747320972147</c:v>
                </c:pt>
                <c:pt idx="4232">
                  <c:v>1.4474732395969201</c:v>
                </c:pt>
                <c:pt idx="4233">
                  <c:v>1.44747323959921</c:v>
                </c:pt>
                <c:pt idx="4234">
                  <c:v>1.44747323959922</c:v>
                </c:pt>
                <c:pt idx="4235">
                  <c:v>1.4474732185030801</c:v>
                </c:pt>
                <c:pt idx="4242">
                  <c:v>1.44747323959979</c:v>
                </c:pt>
                <c:pt idx="4251">
                  <c:v>1.44747307905653</c:v>
                </c:pt>
                <c:pt idx="4252">
                  <c:v>1.4474730277453201</c:v>
                </c:pt>
                <c:pt idx="4259">
                  <c:v>1.44747316056077</c:v>
                </c:pt>
                <c:pt idx="4260">
                  <c:v>1.4474733060193099</c:v>
                </c:pt>
                <c:pt idx="4269">
                  <c:v>1.4474732244269599</c:v>
                </c:pt>
                <c:pt idx="4270">
                  <c:v>1.4474730460967999</c:v>
                </c:pt>
                <c:pt idx="4277">
                  <c:v>1.4474731716246101</c:v>
                </c:pt>
                <c:pt idx="4278">
                  <c:v>1.4474732954746199</c:v>
                </c:pt>
                <c:pt idx="4285">
                  <c:v>1.4474733483203801</c:v>
                </c:pt>
                <c:pt idx="4286">
                  <c:v>1.4474733483209801</c:v>
                </c:pt>
                <c:pt idx="4287">
                  <c:v>1.4474733483192099</c:v>
                </c:pt>
                <c:pt idx="4288">
                  <c:v>1.4474733420352399</c:v>
                </c:pt>
                <c:pt idx="4289">
                  <c:v>1.4474729436320899</c:v>
                </c:pt>
                <c:pt idx="4290">
                  <c:v>1.44747334203349</c:v>
                </c:pt>
                <c:pt idx="4297">
                  <c:v>1.4474734422092299</c:v>
                </c:pt>
                <c:pt idx="4298">
                  <c:v>1.4474734656013899</c:v>
                </c:pt>
                <c:pt idx="4307">
                  <c:v>1.44747315055062</c:v>
                </c:pt>
                <c:pt idx="4308">
                  <c:v>1.4474731276104</c:v>
                </c:pt>
                <c:pt idx="4315">
                  <c:v>1.4474736418659899</c:v>
                </c:pt>
                <c:pt idx="4316">
                  <c:v>1.4474897540620399</c:v>
                </c:pt>
                <c:pt idx="4325">
                  <c:v>1.44748916716287</c:v>
                </c:pt>
                <c:pt idx="4326">
                  <c:v>1.4474891671646199</c:v>
                </c:pt>
                <c:pt idx="4327">
                  <c:v>1.44748916716402</c:v>
                </c:pt>
                <c:pt idx="4328">
                  <c:v>1.4474891514118</c:v>
                </c:pt>
                <c:pt idx="4329">
                  <c:v>1.4474887310095399</c:v>
                </c:pt>
                <c:pt idx="4330">
                  <c:v>1.4474879746570799</c:v>
                </c:pt>
                <c:pt idx="4331">
                  <c:v>1.4474887310095199</c:v>
                </c:pt>
                <c:pt idx="4332">
                  <c:v>1.44748915141121</c:v>
                </c:pt>
                <c:pt idx="4339">
                  <c:v>1.44748916717681</c:v>
                </c:pt>
                <c:pt idx="4340">
                  <c:v>1.44748915948682</c:v>
                </c:pt>
                <c:pt idx="4348">
                  <c:v>1.4474891594756101</c:v>
                </c:pt>
                <c:pt idx="4349">
                  <c:v>1.4474891594739101</c:v>
                </c:pt>
                <c:pt idx="4350">
                  <c:v>1.44748899158858</c:v>
                </c:pt>
                <c:pt idx="4357">
                  <c:v>1.44748946078443</c:v>
                </c:pt>
                <c:pt idx="4358">
                  <c:v>1.4474900099044099</c:v>
                </c:pt>
                <c:pt idx="4367">
                  <c:v>1.4474897084285201</c:v>
                </c:pt>
                <c:pt idx="4368">
                  <c:v>1.4474896474063801</c:v>
                </c:pt>
                <c:pt idx="4375">
                  <c:v>1.4474895309843501</c:v>
                </c:pt>
                <c:pt idx="4376">
                  <c:v>1.4474896670517901</c:v>
                </c:pt>
                <c:pt idx="4385">
                  <c:v>1.4474898445812101</c:v>
                </c:pt>
                <c:pt idx="4386">
                  <c:v>1.4474898445817901</c:v>
                </c:pt>
                <c:pt idx="4387">
                  <c:v>1.4474898445817499</c:v>
                </c:pt>
                <c:pt idx="4388">
                  <c:v>1.4474898254633399</c:v>
                </c:pt>
                <c:pt idx="4395">
                  <c:v>1.4474898445811899</c:v>
                </c:pt>
                <c:pt idx="4404">
                  <c:v>1.44748964275514</c:v>
                </c:pt>
                <c:pt idx="4405">
                  <c:v>1.4474896026556501</c:v>
                </c:pt>
                <c:pt idx="4412">
                  <c:v>1.44748963694265</c:v>
                </c:pt>
                <c:pt idx="4413">
                  <c:v>1.44748962198385</c:v>
                </c:pt>
                <c:pt idx="4420">
                  <c:v>1.4474896277979801</c:v>
                </c:pt>
                <c:pt idx="4421">
                  <c:v>1.4474896277985401</c:v>
                </c:pt>
                <c:pt idx="4422">
                  <c:v>1.4474896277985301</c:v>
                </c:pt>
                <c:pt idx="4423">
                  <c:v>1.4474896140333999</c:v>
                </c:pt>
                <c:pt idx="4424">
                  <c:v>1.4474891997122401</c:v>
                </c:pt>
                <c:pt idx="4425">
                  <c:v>1.44748844606607</c:v>
                </c:pt>
                <c:pt idx="4426">
                  <c:v>1.4474891997122501</c:v>
                </c:pt>
                <c:pt idx="4427">
                  <c:v>1.4474896140356801</c:v>
                </c:pt>
                <c:pt idx="4434">
                  <c:v>1.4474896277985301</c:v>
                </c:pt>
                <c:pt idx="4442">
                  <c:v>1.4474899114552</c:v>
                </c:pt>
                <c:pt idx="4443">
                  <c:v>1.44748991145576</c:v>
                </c:pt>
                <c:pt idx="4444">
                  <c:v>1.44748991145519</c:v>
                </c:pt>
                <c:pt idx="4445">
                  <c:v>1.44748988596922</c:v>
                </c:pt>
                <c:pt idx="4452">
                  <c:v>1.4474899055893899</c:v>
                </c:pt>
                <c:pt idx="4453">
                  <c:v>1.4474899550623299</c:v>
                </c:pt>
                <c:pt idx="4460">
                  <c:v>1.4474899658542</c:v>
                </c:pt>
                <c:pt idx="4461">
                  <c:v>1.44748996585364</c:v>
                </c:pt>
                <c:pt idx="4462">
                  <c:v>1.44748996585363</c:v>
                </c:pt>
                <c:pt idx="4463">
                  <c:v>1.44748995226889</c:v>
                </c:pt>
                <c:pt idx="4464">
                  <c:v>1.44748954540847</c:v>
                </c:pt>
                <c:pt idx="4465">
                  <c:v>1.44748880566131</c:v>
                </c:pt>
                <c:pt idx="4466">
                  <c:v>1.4474895454096</c:v>
                </c:pt>
                <c:pt idx="4467">
                  <c:v>1.44748995226889</c:v>
                </c:pt>
                <c:pt idx="4474">
                  <c:v>1.4474899667114001</c:v>
                </c:pt>
                <c:pt idx="4475">
                  <c:v>1.44749014155351</c:v>
                </c:pt>
                <c:pt idx="4484">
                  <c:v>1.44749014070011</c:v>
                </c:pt>
                <c:pt idx="4485">
                  <c:v>1.44749014070011</c:v>
                </c:pt>
                <c:pt idx="4486">
                  <c:v>1.44749013189027</c:v>
                </c:pt>
                <c:pt idx="4487">
                  <c:v>1.4474897409385801</c:v>
                </c:pt>
                <c:pt idx="4488">
                  <c:v>1.44749013188915</c:v>
                </c:pt>
                <c:pt idx="4495">
                  <c:v>1.4474901407001</c:v>
                </c:pt>
                <c:pt idx="4502">
                  <c:v>1.44748995696053</c:v>
                </c:pt>
                <c:pt idx="4503">
                  <c:v>1.4474899569605599</c:v>
                </c:pt>
                <c:pt idx="4504">
                  <c:v>1.44748995695997</c:v>
                </c:pt>
                <c:pt idx="4505">
                  <c:v>1.44748995695996</c:v>
                </c:pt>
                <c:pt idx="4506">
                  <c:v>1.44748995349816</c:v>
                </c:pt>
                <c:pt idx="4507">
                  <c:v>1.44748988148326</c:v>
                </c:pt>
                <c:pt idx="4508">
                  <c:v>1.44748977003836</c:v>
                </c:pt>
                <c:pt idx="4509">
                  <c:v>1.4474898814827</c:v>
                </c:pt>
                <c:pt idx="4510">
                  <c:v>1.44748995349814</c:v>
                </c:pt>
                <c:pt idx="4517">
                  <c:v>1.4474899569611099</c:v>
                </c:pt>
                <c:pt idx="4527">
                  <c:v>1.44749005420938</c:v>
                </c:pt>
                <c:pt idx="4528">
                  <c:v>1.44749005421053</c:v>
                </c:pt>
                <c:pt idx="4529">
                  <c:v>1.44749005421055</c:v>
                </c:pt>
                <c:pt idx="4530">
                  <c:v>1.4474900460426501</c:v>
                </c:pt>
                <c:pt idx="4531">
                  <c:v>1.4474896702114499</c:v>
                </c:pt>
                <c:pt idx="4532">
                  <c:v>1.4474900460437801</c:v>
                </c:pt>
                <c:pt idx="4539">
                  <c:v>1.4474901378046401</c:v>
                </c:pt>
                <c:pt idx="4540">
                  <c:v>1.4474911184800401</c:v>
                </c:pt>
                <c:pt idx="4549">
                  <c:v>1.4474908593804401</c:v>
                </c:pt>
                <c:pt idx="4550">
                  <c:v>1.4474908593810001</c:v>
                </c:pt>
                <c:pt idx="4551">
                  <c:v>1.4474908593798299</c:v>
                </c:pt>
                <c:pt idx="4552">
                  <c:v>1.4474907780699799</c:v>
                </c:pt>
                <c:pt idx="4559">
                  <c:v>1.4474909370576601</c:v>
                </c:pt>
                <c:pt idx="4560">
                  <c:v>1.4474906533907801</c:v>
                </c:pt>
                <c:pt idx="4568">
                  <c:v>1.4474905564735101</c:v>
                </c:pt>
                <c:pt idx="4569">
                  <c:v>1.4474905564723599</c:v>
                </c:pt>
                <c:pt idx="4570">
                  <c:v>1.4474904535478501</c:v>
                </c:pt>
                <c:pt idx="4577">
                  <c:v>1.44749053862657</c:v>
                </c:pt>
                <c:pt idx="4578">
                  <c:v>1.4474906068286499</c:v>
                </c:pt>
                <c:pt idx="4587">
                  <c:v>1.4474906246614101</c:v>
                </c:pt>
                <c:pt idx="4588">
                  <c:v>1.44749059552156</c:v>
                </c:pt>
                <c:pt idx="4595">
                  <c:v>1.4474906219561801</c:v>
                </c:pt>
                <c:pt idx="4596">
                  <c:v>1.4474906450787099</c:v>
                </c:pt>
              </c:numCache>
            </c:numRef>
          </c:val>
          <c:smooth val="0"/>
        </c:ser>
        <c:dLbls>
          <c:showLegendKey val="0"/>
          <c:showVal val="0"/>
          <c:showCatName val="0"/>
          <c:showSerName val="0"/>
          <c:showPercent val="0"/>
          <c:showBubbleSize val="0"/>
        </c:dLbls>
        <c:marker val="1"/>
        <c:smooth val="0"/>
        <c:axId val="105428480"/>
        <c:axId val="105430400"/>
      </c:lineChart>
      <c:catAx>
        <c:axId val="105428480"/>
        <c:scaling>
          <c:orientation val="minMax"/>
        </c:scaling>
        <c:delete val="0"/>
        <c:axPos val="b"/>
        <c:title>
          <c:tx>
            <c:rich>
              <a:bodyPr/>
              <a:lstStyle/>
              <a:p>
                <a:pPr>
                  <a:defRPr/>
                </a:pPr>
                <a:r>
                  <a:rPr lang="en-US" sz="2800"/>
                  <a:t>Timestep</a:t>
                </a:r>
              </a:p>
            </c:rich>
          </c:tx>
          <c:layout/>
          <c:overlay val="0"/>
        </c:title>
        <c:majorTickMark val="out"/>
        <c:minorTickMark val="none"/>
        <c:tickLblPos val="nextTo"/>
        <c:crossAx val="105430400"/>
        <c:crosses val="autoZero"/>
        <c:auto val="1"/>
        <c:lblAlgn val="ctr"/>
        <c:lblOffset val="100"/>
        <c:noMultiLvlLbl val="0"/>
      </c:catAx>
      <c:valAx>
        <c:axId val="105430400"/>
        <c:scaling>
          <c:orientation val="minMax"/>
        </c:scaling>
        <c:delete val="0"/>
        <c:axPos val="l"/>
        <c:majorGridlines/>
        <c:title>
          <c:tx>
            <c:rich>
              <a:bodyPr rot="-5400000" vert="horz"/>
              <a:lstStyle/>
              <a:p>
                <a:pPr>
                  <a:defRPr/>
                </a:pPr>
                <a:r>
                  <a:rPr lang="en-US" sz="2400"/>
                  <a:t>Moment</a:t>
                </a:r>
                <a:r>
                  <a:rPr lang="en-US" sz="2400" baseline="0"/>
                  <a:t> of Force (kip-in)</a:t>
                </a:r>
                <a:endParaRPr lang="en-US" sz="2400"/>
              </a:p>
            </c:rich>
          </c:tx>
          <c:layout/>
          <c:overlay val="0"/>
        </c:title>
        <c:numFmt formatCode="General" sourceLinked="1"/>
        <c:majorTickMark val="out"/>
        <c:minorTickMark val="none"/>
        <c:tickLblPos val="nextTo"/>
        <c:crossAx val="105428480"/>
        <c:crosses val="autoZero"/>
        <c:crossBetween val="between"/>
      </c:valAx>
    </c:plotArea>
    <c:legend>
      <c:legendPos val="r"/>
      <c:layout>
        <c:manualLayout>
          <c:xMode val="edge"/>
          <c:yMode val="edge"/>
          <c:x val="0.867186153427425"/>
          <c:y val="0.37420297378117329"/>
          <c:w val="8.8799334953437031E-2"/>
          <c:h val="0.18283834005815083"/>
        </c:manualLayout>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a:lstStyle/>
        <a:p>
          <a:endParaRPr lang="en-US"/>
        </a:p>
      </dgm:t>
    </dgm:pt>
    <dgm:pt modelId="{FB986F71-3126-4196-BD30-74AEDC39A1CA}">
      <dgm:prSet phldrT="[Text]"/>
      <dgm:spPr/>
      <dgm:t>
        <a:bodyPr/>
        <a:lstStyle/>
        <a:p>
          <a:r>
            <a:rPr lang="en-US" dirty="0" smtClean="0"/>
            <a:t>Explore</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smtClean="0"/>
            <a:t>Set Rules – repairer.py</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smtClean="0"/>
            <a:t>Execute simulation</a:t>
          </a:r>
          <a:endParaRPr lang="en-US" dirty="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smtClean="0"/>
            <a:t>Analyze</a:t>
          </a:r>
          <a:endParaRPr lang="en-US" dirty="0"/>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smtClean="0"/>
            <a:t>Failed Model Analysis</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smtClean="0"/>
            <a:t>Modify</a:t>
          </a:r>
          <a:endParaRPr lang="en-US" dirty="0"/>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smtClean="0"/>
            <a:t>How, why?</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smtClean="0"/>
            <a:t>Previous Model Results</a:t>
          </a:r>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smtClean="0"/>
            <a:t>modifications.py – new rules, logic changes</a:t>
          </a:r>
          <a:endParaRPr lang="en-US" dirty="0"/>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54777B47-2F27-497E-A0F4-55A80E8B120B}">
      <dgm:prSet phldrT="[Text]"/>
      <dgm:spPr/>
      <dgm:t>
        <a:bodyPr/>
        <a:lstStyle/>
        <a:p>
          <a:r>
            <a:rPr lang="en-US" dirty="0" smtClean="0"/>
            <a:t>Model template file</a:t>
          </a:r>
          <a:endParaRPr lang="en-US" dirty="0"/>
        </a:p>
      </dgm:t>
    </dgm:pt>
    <dgm:pt modelId="{E259F3CA-52A2-4577-A032-D6E99BFB875A}" type="parTrans" cxnId="{B84D5D95-123E-49B8-AF57-897D39C60741}">
      <dgm:prSet/>
      <dgm:spPr/>
      <dgm:t>
        <a:bodyPr/>
        <a:lstStyle/>
        <a:p>
          <a:endParaRPr lang="en-US"/>
        </a:p>
      </dgm:t>
    </dgm:pt>
    <dgm:pt modelId="{639609A2-05BF-459E-A9EA-069CD6A76F36}" type="sibTrans" cxnId="{B84D5D95-123E-49B8-AF57-897D39C60741}">
      <dgm:prSet/>
      <dgm:spPr/>
      <dgm:t>
        <a:bodyPr/>
        <a:lstStyle/>
        <a:p>
          <a:endParaRPr lang="en-US"/>
        </a:p>
      </dgm:t>
    </dgm:pt>
    <dgm:pt modelId="{5D1DBCCB-8CED-4BF1-B052-CB07D6D22877}">
      <dgm:prSet phldrT="[Text]"/>
      <dgm:spPr/>
      <dgm:t>
        <a:bodyPr/>
        <a:lstStyle/>
        <a:p>
          <a:r>
            <a:rPr lang="en-US" dirty="0" smtClean="0"/>
            <a:t>Visualization</a:t>
          </a:r>
          <a:endParaRPr lang="en-US" dirty="0"/>
        </a:p>
      </dgm:t>
    </dgm:pt>
    <dgm:pt modelId="{1E36AFFF-1B5E-44D8-B04D-B5920E1C609F}" type="parTrans" cxnId="{74111E14-8A98-40CB-99C8-B311D816FCDD}">
      <dgm:prSet/>
      <dgm:spPr/>
      <dgm:t>
        <a:bodyPr/>
        <a:lstStyle/>
        <a:p>
          <a:endParaRPr lang="en-US"/>
        </a:p>
      </dgm:t>
    </dgm:pt>
    <dgm:pt modelId="{360CAF34-7ECF-4F38-BD0A-3A991460133C}" type="sibTrans" cxnId="{74111E14-8A98-40CB-99C8-B311D816FCDD}">
      <dgm:prSet/>
      <dgm:spPr/>
      <dgm:t>
        <a:bodyPr/>
        <a:lstStyle/>
        <a:p>
          <a:endParaRPr lang="en-US"/>
        </a:p>
      </dgm:t>
    </dgm:pt>
    <dgm:pt modelId="{7DE689BA-9A57-484B-97E4-C02F3AA4D95B}">
      <dgm:prSet phldrT="[Text]"/>
      <dgm:spPr/>
      <dgm:t>
        <a:bodyPr/>
        <a:lstStyle/>
        <a:p>
          <a:r>
            <a:rPr lang="en-US" dirty="0" smtClean="0"/>
            <a:t>Structure Analysis</a:t>
          </a:r>
          <a:endParaRPr lang="en-US" dirty="0"/>
        </a:p>
      </dgm:t>
    </dgm:pt>
    <dgm:pt modelId="{D08053E3-2F88-45F3-9E6C-DB5E48495DC1}" type="parTrans" cxnId="{686CE901-B0F4-4084-BE43-2872E1072485}">
      <dgm:prSet/>
      <dgm:spPr/>
      <dgm:t>
        <a:bodyPr/>
        <a:lstStyle/>
        <a:p>
          <a:endParaRPr lang="en-US"/>
        </a:p>
      </dgm:t>
    </dgm:pt>
    <dgm:pt modelId="{C138E846-46AA-4E98-A1B1-BACA7BB6A427}" type="sibTrans" cxnId="{686CE901-B0F4-4084-BE43-2872E1072485}">
      <dgm:prSet/>
      <dgm:spPr/>
      <dgm:t>
        <a:bodyPr/>
        <a:lstStyle/>
        <a:p>
          <a:endParaRPr lang="en-US"/>
        </a:p>
      </dgm:t>
    </dgm:pt>
    <dgm:pt modelId="{AA02A28B-94AC-4A18-B632-F58EC7FE820A}">
      <dgm:prSet phldrT="[Text]"/>
      <dgm:spPr/>
      <dgm:t>
        <a:bodyPr/>
        <a:lstStyle/>
        <a:p>
          <a:r>
            <a:rPr lang="en-US" dirty="0" smtClean="0"/>
            <a:t>variables.py, construction.py – constant changes</a:t>
          </a:r>
          <a:endParaRPr lang="en-US" dirty="0"/>
        </a:p>
      </dgm:t>
    </dgm:pt>
    <dgm:pt modelId="{F263DC0A-3D5A-4775-93B6-6E1E19CDA7E3}" type="parTrans" cxnId="{3CBFAEEB-64BA-47AC-81B9-24236B4B2D6B}">
      <dgm:prSet/>
      <dgm:spPr/>
      <dgm:t>
        <a:bodyPr/>
        <a:lstStyle/>
        <a:p>
          <a:endParaRPr lang="en-US"/>
        </a:p>
      </dgm:t>
    </dgm:pt>
    <dgm:pt modelId="{4827B37A-94F0-4CD3-8D8C-E564E1C9447A}" type="sibTrans" cxnId="{3CBFAEEB-64BA-47AC-81B9-24236B4B2D6B}">
      <dgm:prSet/>
      <dgm:spPr/>
      <dgm:t>
        <a:bodyPr/>
        <a:lstStyle/>
        <a:p>
          <a:endParaRPr lang="en-US"/>
        </a:p>
      </dgm:t>
    </dgm:pt>
    <dgm:pt modelId="{9A72528A-82CA-498E-B458-3C1A7B7C9125}">
      <dgm:prSet phldrT="[Text]"/>
      <dgm:spPr/>
      <dgm:t>
        <a:bodyPr/>
        <a:lstStyle/>
        <a:p>
          <a:r>
            <a:rPr lang="en-US" dirty="0" smtClean="0"/>
            <a:t>Set wind</a:t>
          </a:r>
          <a:endParaRPr lang="en-US" dirty="0"/>
        </a:p>
      </dgm:t>
    </dgm:pt>
    <dgm:pt modelId="{DB4A532F-5966-4513-9EBD-A7631F98D94E}" type="parTrans" cxnId="{1F1A8B82-BD94-4955-83B6-9ABC68A75400}">
      <dgm:prSet/>
      <dgm:spPr/>
      <dgm:t>
        <a:bodyPr/>
        <a:lstStyle/>
        <a:p>
          <a:endParaRPr lang="en-US"/>
        </a:p>
      </dgm:t>
    </dgm:pt>
    <dgm:pt modelId="{8CAD0739-32E4-4971-A3DB-8DDBEAE8FF98}" type="sibTrans" cxnId="{1F1A8B82-BD94-4955-83B6-9ABC68A75400}">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990808DD-0C51-447C-B43D-C6186D3E197A}" type="presOf" srcId="{F6D27D1B-CDCB-481F-B8FA-AB31B2A119DE}" destId="{029D1FDE-4DD7-4FA5-8C70-0C747477B66C}" srcOrd="0" destOrd="0" presId="urn:microsoft.com/office/officeart/2005/8/layout/hProcess4"/>
    <dgm:cxn modelId="{D437315D-5521-4708-BA94-CEB69AA6700A}" type="presOf" srcId="{AB2E8498-CC81-452F-A895-08F3845AA347}" destId="{BFE859F2-A9E8-4F95-9161-8EC68F2D30C4}" srcOrd="1" destOrd="0" presId="urn:microsoft.com/office/officeart/2005/8/layout/hProcess4"/>
    <dgm:cxn modelId="{7F62576F-70B5-44C5-9A1C-B41429AA86A0}" type="presOf" srcId="{0B00F5A8-A0EF-4111-9D86-004317B4F49E}"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1F1A8B82-BD94-4955-83B6-9ABC68A75400}" srcId="{54777B47-2F27-497E-A0F4-55A80E8B120B}" destId="{9A72528A-82CA-498E-B458-3C1A7B7C9125}" srcOrd="0" destOrd="0" parTransId="{DB4A532F-5966-4513-9EBD-A7631F98D94E}" sibTransId="{8CAD0739-32E4-4971-A3DB-8DDBEAE8FF98}"/>
    <dgm:cxn modelId="{1423FC72-83C7-4510-8021-28EAEA493E68}" srcId="{0E9DE493-19D7-4EC9-97C9-5F26233F1106}" destId="{FB986F71-3126-4196-BD30-74AEDC39A1CA}" srcOrd="0" destOrd="0" parTransId="{9B3CE34A-9B3E-4D5F-94E0-DFBB94FF5A03}" sibTransId="{D0B150DF-3AA4-454C-8652-25880449C422}"/>
    <dgm:cxn modelId="{54E7AAB4-40ED-4B67-9759-BF68CBB3270F}" type="presOf" srcId="{BF381BD4-48DC-48BF-8C18-C307CDD4D490}" destId="{96015622-8A46-45CF-A72A-2856B699B374}" srcOrd="0" destOrd="1" presId="urn:microsoft.com/office/officeart/2005/8/layout/hProcess4"/>
    <dgm:cxn modelId="{1BD5AEF7-55C4-4023-B314-BB583A51C602}" type="presOf" srcId="{9A72528A-82CA-498E-B458-3C1A7B7C9125}" destId="{BFE859F2-A9E8-4F95-9161-8EC68F2D30C4}" srcOrd="1" destOrd="3" presId="urn:microsoft.com/office/officeart/2005/8/layout/hProcess4"/>
    <dgm:cxn modelId="{85FD33A8-3137-4B0E-9EC3-1331442CBFF8}" type="presOf" srcId="{0E9DE493-19D7-4EC9-97C9-5F26233F1106}" destId="{3960CFF8-4383-4382-8D6D-F2A00F508E8D}" srcOrd="0" destOrd="0" presId="urn:microsoft.com/office/officeart/2005/8/layout/hProcess4"/>
    <dgm:cxn modelId="{8D4F7DC0-6DAC-45B8-B23B-2B9E8304ABC7}" type="presOf" srcId="{FB986F71-3126-4196-BD30-74AEDC39A1CA}" destId="{E18C6CF4-EDEB-4539-A36D-E0355B626199}" srcOrd="0" destOrd="0" presId="urn:microsoft.com/office/officeart/2005/8/layout/hProcess4"/>
    <dgm:cxn modelId="{FC73F393-4EDC-42C8-8911-6D5A07F093E5}" type="presOf" srcId="{5D1DBCCB-8CED-4BF1-B052-CB07D6D22877}" destId="{96015622-8A46-45CF-A72A-2856B699B374}" srcOrd="0" destOrd="4" presId="urn:microsoft.com/office/officeart/2005/8/layout/hProcess4"/>
    <dgm:cxn modelId="{953FF1C1-B975-4E3D-AD88-937C3F313CA3}" type="presOf" srcId="{BF381BD4-48DC-48BF-8C18-C307CDD4D490}" destId="{BFE859F2-A9E8-4F95-9161-8EC68F2D30C4}" srcOrd="1" destOrd="1" presId="urn:microsoft.com/office/officeart/2005/8/layout/hProcess4"/>
    <dgm:cxn modelId="{FAF3114D-A229-472C-9A6E-1BD6B0DEB871}" type="presOf" srcId="{7AEB6639-3258-49E8-8B1F-B4A9C61922BE}" destId="{DC2A0ADB-DCE3-4BF4-9952-0394865777AC}" srcOrd="0" destOrd="0" presId="urn:microsoft.com/office/officeart/2005/8/layout/hProcess4"/>
    <dgm:cxn modelId="{74836F96-D3AF-41F0-974B-6C98BE851CF3}" type="presOf" srcId="{7DE689BA-9A57-484B-97E4-C02F3AA4D95B}" destId="{E83793B4-2C5C-4D90-82FA-E5EE4745664D}" srcOrd="0" destOrd="2" presId="urn:microsoft.com/office/officeart/2005/8/layout/hProcess4"/>
    <dgm:cxn modelId="{CA96E113-7151-48C8-B4D5-7AA211772CC8}" srcId="{F6D27D1B-CDCB-481F-B8FA-AB31B2A119DE}" destId="{65B6D8B9-E558-4264-B37F-7B4B2A8896DF}" srcOrd="1" destOrd="0" parTransId="{04F5A724-3AA7-4E78-B992-BCB3E916993F}" sibTransId="{370A79FF-9957-49E1-811F-78AB198DD9E0}"/>
    <dgm:cxn modelId="{44765340-1D43-4A72-8864-FD31B26ACBB0}" type="presOf" srcId="{65B6D8B9-E558-4264-B37F-7B4B2A8896DF}" destId="{67FFE978-6FBE-4424-80BE-B9E4B4DD0695}" srcOrd="1" destOrd="1" presId="urn:microsoft.com/office/officeart/2005/8/layout/hProcess4"/>
    <dgm:cxn modelId="{4143D757-8617-4C89-8322-E3B29A1874AF}" srcId="{58828492-5CEF-4AFE-95CB-5D7E6A18158B}" destId="{68838C34-4D02-49F8-ADD7-BFA90D87B7EA}" srcOrd="0" destOrd="0" parTransId="{F2AD00AD-6A23-4C89-A107-68EF5D1F0B94}" sibTransId="{FFC4FCE7-6F2F-4F91-A74A-7C4C32A81657}"/>
    <dgm:cxn modelId="{5597BF16-E344-4889-9C15-9064FE2EE0DC}" type="presOf" srcId="{AA02A28B-94AC-4A18-B632-F58EC7FE820A}" destId="{843715D2-C2C2-41EB-BDA3-21230FBA46DB}" srcOrd="1" destOrd="2"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2D5B3E3B-3EE5-4072-933E-27DF5400591C}" srcId="{FB986F71-3126-4196-BD30-74AEDC39A1CA}" destId="{AB2E8498-CC81-452F-A895-08F3845AA347}" srcOrd="0" destOrd="0" parTransId="{4C65E2C8-0CBB-4D8C-AD60-6B0105C62B84}" sibTransId="{9A1F3304-AA9E-4FBC-89BA-9095C80E47C9}"/>
    <dgm:cxn modelId="{7F15C69E-5DE3-485E-9D96-AA5AB6E000A4}" type="presOf" srcId="{54777B47-2F27-497E-A0F4-55A80E8B120B}" destId="{96015622-8A46-45CF-A72A-2856B699B374}" srcOrd="0" destOrd="2"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61F65342-F99C-448A-B693-F2AA0B87406C}" type="presOf" srcId="{AA02A28B-94AC-4A18-B632-F58EC7FE820A}" destId="{69C28D3B-E083-42DF-9EA0-916CA12125A9}" srcOrd="0" destOrd="2" presId="urn:microsoft.com/office/officeart/2005/8/layout/hProcess4"/>
    <dgm:cxn modelId="{D37021A7-55D6-4E2F-82BA-F989EA6655DA}" type="presOf" srcId="{68838C34-4D02-49F8-ADD7-BFA90D87B7EA}" destId="{843715D2-C2C2-41EB-BDA3-21230FBA46DB}" srcOrd="1" destOrd="0" presId="urn:microsoft.com/office/officeart/2005/8/layout/hProcess4"/>
    <dgm:cxn modelId="{7ACDB774-2142-46EC-9609-62F0C384F525}" type="presOf" srcId="{68838C34-4D02-49F8-ADD7-BFA90D87B7EA}" destId="{69C28D3B-E083-42DF-9EA0-916CA12125A9}" srcOrd="0" destOrd="0" presId="urn:microsoft.com/office/officeart/2005/8/layout/hProcess4"/>
    <dgm:cxn modelId="{686CE901-B0F4-4084-BE43-2872E1072485}" srcId="{F6D27D1B-CDCB-481F-B8FA-AB31B2A119DE}" destId="{7DE689BA-9A57-484B-97E4-C02F3AA4D95B}" srcOrd="2" destOrd="0" parTransId="{D08053E3-2F88-45F3-9E6C-DB5E48495DC1}" sibTransId="{C138E846-46AA-4E98-A1B1-BACA7BB6A427}"/>
    <dgm:cxn modelId="{20CB5469-8FD9-4D74-AC10-3B1FE980EFAD}" type="presOf" srcId="{54777B47-2F27-497E-A0F4-55A80E8B120B}" destId="{BFE859F2-A9E8-4F95-9161-8EC68F2D30C4}" srcOrd="1" destOrd="2" presId="urn:microsoft.com/office/officeart/2005/8/layout/hProcess4"/>
    <dgm:cxn modelId="{51E0453D-0B22-4098-A050-5D31C6A1754B}" type="presOf" srcId="{6E7DBE00-7E5B-46F8-BBA0-CF0079A58E82}" destId="{843715D2-C2C2-41EB-BDA3-21230FBA46DB}" srcOrd="1" destOrd="1" presId="urn:microsoft.com/office/officeart/2005/8/layout/hProcess4"/>
    <dgm:cxn modelId="{E7D4ECE9-CEF8-436B-B4D6-F31CFBED4EDE}" type="presOf" srcId="{5D1DBCCB-8CED-4BF1-B052-CB07D6D22877}" destId="{BFE859F2-A9E8-4F95-9161-8EC68F2D30C4}" srcOrd="1" destOrd="4" presId="urn:microsoft.com/office/officeart/2005/8/layout/hProcess4"/>
    <dgm:cxn modelId="{1C55924C-BCE2-4437-8B50-E63C0B7C6DF7}" type="presOf" srcId="{AB2E8498-CC81-452F-A895-08F3845AA347}" destId="{96015622-8A46-45CF-A72A-2856B699B374}"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D83B8945-A10D-47D8-9BEF-2FDF677F0388}" type="presOf" srcId="{6E7DBE00-7E5B-46F8-BBA0-CF0079A58E82}" destId="{69C28D3B-E083-42DF-9EA0-916CA12125A9}" srcOrd="0" destOrd="1"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74111E14-8A98-40CB-99C8-B311D816FCDD}" srcId="{BF381BD4-48DC-48BF-8C18-C307CDD4D490}" destId="{5D1DBCCB-8CED-4BF1-B052-CB07D6D22877}" srcOrd="1" destOrd="0" parTransId="{1E36AFFF-1B5E-44D8-B04D-B5920E1C609F}" sibTransId="{360CAF34-7ECF-4F38-BD0A-3A991460133C}"/>
    <dgm:cxn modelId="{B46A8797-A92D-4338-A6AC-0A2AE537B186}" type="presOf" srcId="{65B6D8B9-E558-4264-B37F-7B4B2A8896DF}" destId="{E83793B4-2C5C-4D90-82FA-E5EE4745664D}" srcOrd="0" destOrd="1" presId="urn:microsoft.com/office/officeart/2005/8/layout/hProcess4"/>
    <dgm:cxn modelId="{9E122334-9E51-4EAF-9FBB-D143E8450D78}" type="presOf" srcId="{D0B150DF-3AA4-454C-8652-25880449C422}" destId="{6A63D16E-EEE6-4267-97EA-5AD7D2BC4E84}" srcOrd="0" destOrd="0" presId="urn:microsoft.com/office/officeart/2005/8/layout/hProcess4"/>
    <dgm:cxn modelId="{ECE26D1F-A458-49B7-9A94-2CF47E81D2FA}" type="presOf" srcId="{58828492-5CEF-4AFE-95CB-5D7E6A18158B}" destId="{047F5837-10E2-4FFC-A492-DB8A19EF48CA}" srcOrd="0" destOrd="0" presId="urn:microsoft.com/office/officeart/2005/8/layout/hProcess4"/>
    <dgm:cxn modelId="{EC7C9A16-1D00-4BAA-B94A-F2849BFDF440}" type="presOf" srcId="{7DE689BA-9A57-484B-97E4-C02F3AA4D95B}" destId="{67FFE978-6FBE-4424-80BE-B9E4B4DD0695}" srcOrd="1" destOrd="2" presId="urn:microsoft.com/office/officeart/2005/8/layout/hProcess4"/>
    <dgm:cxn modelId="{12C83753-80C7-40EF-920E-988DC8AE20FA}" type="presOf" srcId="{9A72528A-82CA-498E-B458-3C1A7B7C9125}" destId="{96015622-8A46-45CF-A72A-2856B699B374}" srcOrd="0" destOrd="3" presId="urn:microsoft.com/office/officeart/2005/8/layout/hProcess4"/>
    <dgm:cxn modelId="{B84D5D95-123E-49B8-AF57-897D39C60741}" srcId="{BF381BD4-48DC-48BF-8C18-C307CDD4D490}" destId="{54777B47-2F27-497E-A0F4-55A80E8B120B}" srcOrd="0" destOrd="0" parTransId="{E259F3CA-52A2-4577-A032-D6E99BFB875A}" sibTransId="{639609A2-05BF-459E-A9EA-069CD6A76F36}"/>
    <dgm:cxn modelId="{D83B0322-3342-4E18-ADCC-7D925A533A53}" type="presOf" srcId="{0B00F5A8-A0EF-4111-9D86-004317B4F49E}" destId="{E83793B4-2C5C-4D90-82FA-E5EE4745664D}" srcOrd="0" destOrd="0" presId="urn:microsoft.com/office/officeart/2005/8/layout/hProcess4"/>
    <dgm:cxn modelId="{3CBFAEEB-64BA-47AC-81B9-24236B4B2D6B}" srcId="{58828492-5CEF-4AFE-95CB-5D7E6A18158B}" destId="{AA02A28B-94AC-4A18-B632-F58EC7FE820A}" srcOrd="2" destOrd="0" parTransId="{F263DC0A-3D5A-4775-93B6-6E1E19CDA7E3}" sibTransId="{4827B37A-94F0-4CD3-8D8C-E564E1C9447A}"/>
    <dgm:cxn modelId="{5B9AC20B-BB22-4899-800E-17E625B925CA}" type="presParOf" srcId="{3960CFF8-4383-4382-8D6D-F2A00F508E8D}" destId="{366CFF54-5C8F-47F9-BFD8-D9AF3EADDA3E}" srcOrd="0" destOrd="0" presId="urn:microsoft.com/office/officeart/2005/8/layout/hProcess4"/>
    <dgm:cxn modelId="{4CB14F19-D9E7-4C0A-8755-57C354F2D046}" type="presParOf" srcId="{3960CFF8-4383-4382-8D6D-F2A00F508E8D}" destId="{13688FBD-4079-41FE-A6A2-B5B0F293E6BF}" srcOrd="1" destOrd="0" presId="urn:microsoft.com/office/officeart/2005/8/layout/hProcess4"/>
    <dgm:cxn modelId="{B00B13E0-B46F-4297-8EC3-E67C2071745B}" type="presParOf" srcId="{3960CFF8-4383-4382-8D6D-F2A00F508E8D}" destId="{224851B6-C14D-49DE-883B-A13003DA4601}" srcOrd="2" destOrd="0" presId="urn:microsoft.com/office/officeart/2005/8/layout/hProcess4"/>
    <dgm:cxn modelId="{B7B63D53-C686-4C23-9CD9-A6881827ED85}" type="presParOf" srcId="{224851B6-C14D-49DE-883B-A13003DA4601}" destId="{1439717B-283C-48FF-AF62-1990F52B6512}" srcOrd="0" destOrd="0" presId="urn:microsoft.com/office/officeart/2005/8/layout/hProcess4"/>
    <dgm:cxn modelId="{ADEE8FBD-8921-4D23-9690-B78F30A335DE}" type="presParOf" srcId="{1439717B-283C-48FF-AF62-1990F52B6512}" destId="{BCCE6711-D1D8-4B2C-917E-41AB5A6114A8}" srcOrd="0" destOrd="0" presId="urn:microsoft.com/office/officeart/2005/8/layout/hProcess4"/>
    <dgm:cxn modelId="{6BCE14AA-1067-4378-8340-B61622D3541B}" type="presParOf" srcId="{1439717B-283C-48FF-AF62-1990F52B6512}" destId="{96015622-8A46-45CF-A72A-2856B699B374}" srcOrd="1" destOrd="0" presId="urn:microsoft.com/office/officeart/2005/8/layout/hProcess4"/>
    <dgm:cxn modelId="{39D6C37B-9179-4056-9B6E-5CD50B9183B9}" type="presParOf" srcId="{1439717B-283C-48FF-AF62-1990F52B6512}" destId="{BFE859F2-A9E8-4F95-9161-8EC68F2D30C4}" srcOrd="2" destOrd="0" presId="urn:microsoft.com/office/officeart/2005/8/layout/hProcess4"/>
    <dgm:cxn modelId="{C20CACD6-D7AC-41DD-B6BF-E87D8CB1873B}" type="presParOf" srcId="{1439717B-283C-48FF-AF62-1990F52B6512}" destId="{E18C6CF4-EDEB-4539-A36D-E0355B626199}" srcOrd="3" destOrd="0" presId="urn:microsoft.com/office/officeart/2005/8/layout/hProcess4"/>
    <dgm:cxn modelId="{686B87B0-2AAD-470C-95EC-562FBED463D5}" type="presParOf" srcId="{1439717B-283C-48FF-AF62-1990F52B6512}" destId="{D9FCD5E9-9E94-4534-BAB4-3DB8EB44E7D0}" srcOrd="4" destOrd="0" presId="urn:microsoft.com/office/officeart/2005/8/layout/hProcess4"/>
    <dgm:cxn modelId="{6C51D75D-CFBB-4897-A641-DC9C3663B3CF}" type="presParOf" srcId="{224851B6-C14D-49DE-883B-A13003DA4601}" destId="{6A63D16E-EEE6-4267-97EA-5AD7D2BC4E84}" srcOrd="1" destOrd="0" presId="urn:microsoft.com/office/officeart/2005/8/layout/hProcess4"/>
    <dgm:cxn modelId="{ADDEE0E9-C917-4B57-991C-82EA0F0771D4}" type="presParOf" srcId="{224851B6-C14D-49DE-883B-A13003DA4601}" destId="{59BAED1E-A4FE-4FA3-8716-57917AF47F38}" srcOrd="2" destOrd="0" presId="urn:microsoft.com/office/officeart/2005/8/layout/hProcess4"/>
    <dgm:cxn modelId="{27FDA5C4-7101-4D1B-B598-174114712B73}" type="presParOf" srcId="{59BAED1E-A4FE-4FA3-8716-57917AF47F38}" destId="{5C833856-7FAF-4B27-932C-67C7D08339F2}" srcOrd="0" destOrd="0" presId="urn:microsoft.com/office/officeart/2005/8/layout/hProcess4"/>
    <dgm:cxn modelId="{E1AB01AF-49C3-460A-95DA-493C4563D8B4}" type="presParOf" srcId="{59BAED1E-A4FE-4FA3-8716-57917AF47F38}" destId="{E83793B4-2C5C-4D90-82FA-E5EE4745664D}" srcOrd="1" destOrd="0" presId="urn:microsoft.com/office/officeart/2005/8/layout/hProcess4"/>
    <dgm:cxn modelId="{0C673592-74AE-4EA3-9C5C-EBFEB0FCAD94}" type="presParOf" srcId="{59BAED1E-A4FE-4FA3-8716-57917AF47F38}" destId="{67FFE978-6FBE-4424-80BE-B9E4B4DD0695}" srcOrd="2" destOrd="0" presId="urn:microsoft.com/office/officeart/2005/8/layout/hProcess4"/>
    <dgm:cxn modelId="{6E53D5F6-0707-414D-BF29-0B32A76FF3E7}" type="presParOf" srcId="{59BAED1E-A4FE-4FA3-8716-57917AF47F38}" destId="{029D1FDE-4DD7-4FA5-8C70-0C747477B66C}" srcOrd="3" destOrd="0" presId="urn:microsoft.com/office/officeart/2005/8/layout/hProcess4"/>
    <dgm:cxn modelId="{05B9083E-81B8-4AC9-9855-98C09A3A7586}" type="presParOf" srcId="{59BAED1E-A4FE-4FA3-8716-57917AF47F38}" destId="{C2556EF6-41FF-46C6-8829-911BFA533FFE}" srcOrd="4" destOrd="0" presId="urn:microsoft.com/office/officeart/2005/8/layout/hProcess4"/>
    <dgm:cxn modelId="{FC7649DE-08D8-4D25-BBD7-3F4063DDD096}" type="presParOf" srcId="{224851B6-C14D-49DE-883B-A13003DA4601}" destId="{DC2A0ADB-DCE3-4BF4-9952-0394865777AC}" srcOrd="3" destOrd="0" presId="urn:microsoft.com/office/officeart/2005/8/layout/hProcess4"/>
    <dgm:cxn modelId="{7F343472-90BB-4315-8517-8F0DA5741F35}" type="presParOf" srcId="{224851B6-C14D-49DE-883B-A13003DA4601}" destId="{A874A3A3-A340-4ABC-99B5-7529D4415335}" srcOrd="4" destOrd="0" presId="urn:microsoft.com/office/officeart/2005/8/layout/hProcess4"/>
    <dgm:cxn modelId="{3EA5D55A-843D-4DDB-B67B-4021405C6A35}" type="presParOf" srcId="{A874A3A3-A340-4ABC-99B5-7529D4415335}" destId="{14032C0B-60AE-432B-A713-F993D1C4BA8F}" srcOrd="0" destOrd="0" presId="urn:microsoft.com/office/officeart/2005/8/layout/hProcess4"/>
    <dgm:cxn modelId="{B9735376-D16C-40D2-9084-6545A8777A60}" type="presParOf" srcId="{A874A3A3-A340-4ABC-99B5-7529D4415335}" destId="{69C28D3B-E083-42DF-9EA0-916CA12125A9}" srcOrd="1" destOrd="0" presId="urn:microsoft.com/office/officeart/2005/8/layout/hProcess4"/>
    <dgm:cxn modelId="{AE80628E-24D7-43CA-8C40-8E6B92C4791B}" type="presParOf" srcId="{A874A3A3-A340-4ABC-99B5-7529D4415335}" destId="{843715D2-C2C2-41EB-BDA3-21230FBA46DB}" srcOrd="2" destOrd="0" presId="urn:microsoft.com/office/officeart/2005/8/layout/hProcess4"/>
    <dgm:cxn modelId="{2FC7C399-BED8-4652-ABD4-316329E0CCBD}" type="presParOf" srcId="{A874A3A3-A340-4ABC-99B5-7529D4415335}" destId="{047F5837-10E2-4FFC-A492-DB8A19EF48CA}" srcOrd="3" destOrd="0" presId="urn:microsoft.com/office/officeart/2005/8/layout/hProcess4"/>
    <dgm:cxn modelId="{2E7EBF3B-CC37-48C4-BA5D-A7D81306B769}"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4900" y="1308529"/>
          <a:ext cx="2624291" cy="2164491"/>
        </a:xfrm>
        <a:prstGeom prst="roundRect">
          <a:avLst>
            <a:gd name="adj" fmla="val 10000"/>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Set Rules – repairer.py</a:t>
          </a:r>
          <a:endParaRPr lang="en-US" sz="1900" kern="1200" dirty="0"/>
        </a:p>
        <a:p>
          <a:pPr marL="171450" lvl="1" indent="-171450" algn="l" defTabSz="844550">
            <a:lnSpc>
              <a:spcPct val="90000"/>
            </a:lnSpc>
            <a:spcBef>
              <a:spcPct val="0"/>
            </a:spcBef>
            <a:spcAft>
              <a:spcPct val="15000"/>
            </a:spcAft>
            <a:buChar char="••"/>
          </a:pPr>
          <a:r>
            <a:rPr lang="en-US" sz="1900" kern="1200" dirty="0" smtClean="0"/>
            <a:t>Execute simulation</a:t>
          </a:r>
          <a:endParaRPr lang="en-US" sz="1900" kern="1200" dirty="0"/>
        </a:p>
        <a:p>
          <a:pPr marL="342900" lvl="2" indent="-171450" algn="l" defTabSz="844550">
            <a:lnSpc>
              <a:spcPct val="90000"/>
            </a:lnSpc>
            <a:spcBef>
              <a:spcPct val="0"/>
            </a:spcBef>
            <a:spcAft>
              <a:spcPct val="15000"/>
            </a:spcAft>
            <a:buChar char="••"/>
          </a:pPr>
          <a:r>
            <a:rPr lang="en-US" sz="1900" kern="1200" dirty="0" smtClean="0"/>
            <a:t>Model template file</a:t>
          </a:r>
          <a:endParaRPr lang="en-US" sz="1900" kern="1200" dirty="0"/>
        </a:p>
        <a:p>
          <a:pPr marL="514350" lvl="3" indent="-171450" algn="l" defTabSz="844550">
            <a:lnSpc>
              <a:spcPct val="90000"/>
            </a:lnSpc>
            <a:spcBef>
              <a:spcPct val="0"/>
            </a:spcBef>
            <a:spcAft>
              <a:spcPct val="15000"/>
            </a:spcAft>
            <a:buChar char="••"/>
          </a:pPr>
          <a:r>
            <a:rPr lang="en-US" sz="1900" kern="1200" dirty="0" smtClean="0"/>
            <a:t>Set wind</a:t>
          </a:r>
          <a:endParaRPr lang="en-US" sz="1900" kern="1200" dirty="0"/>
        </a:p>
        <a:p>
          <a:pPr marL="342900" lvl="2" indent="-171450" algn="l" defTabSz="844550">
            <a:lnSpc>
              <a:spcPct val="90000"/>
            </a:lnSpc>
            <a:spcBef>
              <a:spcPct val="0"/>
            </a:spcBef>
            <a:spcAft>
              <a:spcPct val="15000"/>
            </a:spcAft>
            <a:buChar char="••"/>
          </a:pPr>
          <a:r>
            <a:rPr lang="en-US" sz="1900" kern="1200" dirty="0" smtClean="0"/>
            <a:t>Visualization</a:t>
          </a:r>
          <a:endParaRPr lang="en-US" sz="1900" kern="1200" dirty="0"/>
        </a:p>
      </dsp:txBody>
      <dsp:txXfrm>
        <a:off x="54711" y="1358340"/>
        <a:ext cx="2524669" cy="1601050"/>
      </dsp:txXfrm>
    </dsp:sp>
    <dsp:sp modelId="{6A63D16E-EEE6-4267-97EA-5AD7D2BC4E84}">
      <dsp:nvSpPr>
        <dsp:cNvPr id="0" name=""/>
        <dsp:cNvSpPr/>
      </dsp:nvSpPr>
      <dsp:spPr>
        <a:xfrm>
          <a:off x="1476363" y="1812118"/>
          <a:ext cx="2911723" cy="2911723"/>
        </a:xfrm>
        <a:prstGeom prst="leftCircularArrow">
          <a:avLst>
            <a:gd name="adj1" fmla="val 3214"/>
            <a:gd name="adj2" fmla="val 396141"/>
            <a:gd name="adj3" fmla="val 2171652"/>
            <a:gd name="adj4" fmla="val 9024489"/>
            <a:gd name="adj5" fmla="val 3750"/>
          </a:avLst>
        </a:prstGeom>
        <a:gradFill rotWithShape="0">
          <a:gsLst>
            <a:gs pos="0">
              <a:schemeClr val="accent1">
                <a:shade val="90000"/>
                <a:hueOff val="0"/>
                <a:satOff val="0"/>
                <a:lumOff val="0"/>
                <a:alphaOff val="0"/>
                <a:tint val="94000"/>
                <a:satMod val="105000"/>
                <a:lumMod val="102000"/>
              </a:schemeClr>
            </a:gs>
            <a:gs pos="100000">
              <a:schemeClr val="accent1">
                <a:shade val="9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88075" y="3009201"/>
          <a:ext cx="2332703" cy="927639"/>
        </a:xfrm>
        <a:prstGeom prst="roundRect">
          <a:avLst>
            <a:gd name="adj" fmla="val 10000"/>
          </a:avLst>
        </a:prstGeom>
        <a:gradFill rotWithShape="0">
          <a:gsLst>
            <a:gs pos="0">
              <a:schemeClr val="accent1">
                <a:alpha val="90000"/>
                <a:hueOff val="0"/>
                <a:satOff val="0"/>
                <a:lumOff val="0"/>
                <a:alphaOff val="0"/>
                <a:tint val="94000"/>
                <a:satMod val="105000"/>
                <a:lumMod val="102000"/>
              </a:schemeClr>
            </a:gs>
            <a:gs pos="100000">
              <a:schemeClr val="accent1">
                <a:alpha val="9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63500" rIns="95250" bIns="63500" numCol="1" spcCol="1270" anchor="ctr" anchorCtr="0">
          <a:noAutofit/>
        </a:bodyPr>
        <a:lstStyle/>
        <a:p>
          <a:pPr lvl="0" algn="ctr" defTabSz="2222500">
            <a:lnSpc>
              <a:spcPct val="90000"/>
            </a:lnSpc>
            <a:spcBef>
              <a:spcPct val="0"/>
            </a:spcBef>
            <a:spcAft>
              <a:spcPct val="35000"/>
            </a:spcAft>
          </a:pPr>
          <a:r>
            <a:rPr lang="en-US" sz="5000" kern="1200" dirty="0" smtClean="0"/>
            <a:t>Explore</a:t>
          </a:r>
          <a:endParaRPr lang="en-US" sz="5000" kern="1200" dirty="0"/>
        </a:p>
      </dsp:txBody>
      <dsp:txXfrm>
        <a:off x="615245" y="3036371"/>
        <a:ext cx="2278363" cy="873299"/>
      </dsp:txXfrm>
    </dsp:sp>
    <dsp:sp modelId="{E83793B4-2C5C-4D90-82FA-E5EE4745664D}">
      <dsp:nvSpPr>
        <dsp:cNvPr id="0" name=""/>
        <dsp:cNvSpPr/>
      </dsp:nvSpPr>
      <dsp:spPr>
        <a:xfrm>
          <a:off x="3366472" y="1308529"/>
          <a:ext cx="2624291" cy="2164491"/>
        </a:xfrm>
        <a:prstGeom prst="roundRect">
          <a:avLst>
            <a:gd name="adj" fmla="val 10000"/>
          </a:avLst>
        </a:prstGeom>
        <a:solidFill>
          <a:schemeClr val="lt1">
            <a:alpha val="90000"/>
            <a:hueOff val="0"/>
            <a:satOff val="0"/>
            <a:lumOff val="0"/>
            <a:alphaOff val="0"/>
          </a:schemeClr>
        </a:solidFill>
        <a:ln w="9525" cap="flat" cmpd="sng" algn="ctr">
          <a:solidFill>
            <a:schemeClr val="accent1">
              <a:alpha val="90000"/>
              <a:hueOff val="0"/>
              <a:satOff val="0"/>
              <a:lumOff val="0"/>
              <a:alphaOff val="-2000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Failed Model Analysis</a:t>
          </a:r>
          <a:endParaRPr lang="en-US" sz="1900" kern="1200" dirty="0"/>
        </a:p>
        <a:p>
          <a:pPr marL="171450" lvl="1" indent="-171450" algn="l" defTabSz="844550">
            <a:lnSpc>
              <a:spcPct val="90000"/>
            </a:lnSpc>
            <a:spcBef>
              <a:spcPct val="0"/>
            </a:spcBef>
            <a:spcAft>
              <a:spcPct val="15000"/>
            </a:spcAft>
            <a:buChar char="••"/>
          </a:pPr>
          <a:r>
            <a:rPr lang="en-US" sz="1900" kern="1200" dirty="0" smtClean="0"/>
            <a:t>Previous Model Results</a:t>
          </a:r>
          <a:endParaRPr lang="en-US" sz="1900" kern="1200" dirty="0"/>
        </a:p>
        <a:p>
          <a:pPr marL="171450" lvl="1" indent="-171450" algn="l" defTabSz="844550">
            <a:lnSpc>
              <a:spcPct val="90000"/>
            </a:lnSpc>
            <a:spcBef>
              <a:spcPct val="0"/>
            </a:spcBef>
            <a:spcAft>
              <a:spcPct val="15000"/>
            </a:spcAft>
            <a:buChar char="••"/>
          </a:pPr>
          <a:r>
            <a:rPr lang="en-US" sz="1900" kern="1200" dirty="0" smtClean="0"/>
            <a:t>Structure Analysis</a:t>
          </a:r>
          <a:endParaRPr lang="en-US" sz="1900" kern="1200" dirty="0"/>
        </a:p>
      </dsp:txBody>
      <dsp:txXfrm>
        <a:off x="3416283" y="1822159"/>
        <a:ext cx="2524669" cy="1601050"/>
      </dsp:txXfrm>
    </dsp:sp>
    <dsp:sp modelId="{DC2A0ADB-DCE3-4BF4-9952-0394865777AC}">
      <dsp:nvSpPr>
        <dsp:cNvPr id="0" name=""/>
        <dsp:cNvSpPr/>
      </dsp:nvSpPr>
      <dsp:spPr>
        <a:xfrm>
          <a:off x="4816066" y="-27160"/>
          <a:ext cx="3247049" cy="3247049"/>
        </a:xfrm>
        <a:prstGeom prst="circularArrow">
          <a:avLst>
            <a:gd name="adj1" fmla="val 2882"/>
            <a:gd name="adj2" fmla="val 352465"/>
            <a:gd name="adj3" fmla="val 19472024"/>
            <a:gd name="adj4" fmla="val 12575511"/>
            <a:gd name="adj5" fmla="val 3363"/>
          </a:avLst>
        </a:prstGeom>
        <a:gradFill rotWithShape="0">
          <a:gsLst>
            <a:gs pos="0">
              <a:schemeClr val="accent1">
                <a:shade val="90000"/>
                <a:hueOff val="-401219"/>
                <a:satOff val="-5048"/>
                <a:lumOff val="30105"/>
                <a:alphaOff val="0"/>
                <a:tint val="94000"/>
                <a:satMod val="105000"/>
                <a:lumMod val="102000"/>
              </a:schemeClr>
            </a:gs>
            <a:gs pos="100000">
              <a:schemeClr val="accent1">
                <a:shade val="90000"/>
                <a:hueOff val="-401219"/>
                <a:satOff val="-5048"/>
                <a:lumOff val="30105"/>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949648" y="844709"/>
          <a:ext cx="2332703" cy="927639"/>
        </a:xfrm>
        <a:prstGeom prst="roundRect">
          <a:avLst>
            <a:gd name="adj" fmla="val 10000"/>
          </a:avLst>
        </a:prstGeom>
        <a:gradFill rotWithShape="0">
          <a:gsLst>
            <a:gs pos="0">
              <a:schemeClr val="accent1">
                <a:alpha val="90000"/>
                <a:hueOff val="0"/>
                <a:satOff val="0"/>
                <a:lumOff val="0"/>
                <a:alphaOff val="-20000"/>
                <a:tint val="94000"/>
                <a:satMod val="105000"/>
                <a:lumMod val="102000"/>
              </a:schemeClr>
            </a:gs>
            <a:gs pos="100000">
              <a:schemeClr val="accent1">
                <a:alpha val="90000"/>
                <a:hueOff val="0"/>
                <a:satOff val="0"/>
                <a:lumOff val="0"/>
                <a:alphaOff val="-2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63500" rIns="95250" bIns="63500" numCol="1" spcCol="1270" anchor="ctr" anchorCtr="0">
          <a:noAutofit/>
        </a:bodyPr>
        <a:lstStyle/>
        <a:p>
          <a:pPr lvl="0" algn="ctr" defTabSz="2222500">
            <a:lnSpc>
              <a:spcPct val="90000"/>
            </a:lnSpc>
            <a:spcBef>
              <a:spcPct val="0"/>
            </a:spcBef>
            <a:spcAft>
              <a:spcPct val="35000"/>
            </a:spcAft>
          </a:pPr>
          <a:r>
            <a:rPr lang="en-US" sz="5000" kern="1200" dirty="0" smtClean="0"/>
            <a:t>Analyze</a:t>
          </a:r>
          <a:endParaRPr lang="en-US" sz="5000" kern="1200" dirty="0"/>
        </a:p>
      </dsp:txBody>
      <dsp:txXfrm>
        <a:off x="3976818" y="871879"/>
        <a:ext cx="2278363" cy="873299"/>
      </dsp:txXfrm>
    </dsp:sp>
    <dsp:sp modelId="{69C28D3B-E083-42DF-9EA0-916CA12125A9}">
      <dsp:nvSpPr>
        <dsp:cNvPr id="0" name=""/>
        <dsp:cNvSpPr/>
      </dsp:nvSpPr>
      <dsp:spPr>
        <a:xfrm>
          <a:off x="6728045" y="1308529"/>
          <a:ext cx="2624291" cy="2164491"/>
        </a:xfrm>
        <a:prstGeom prst="roundRect">
          <a:avLst>
            <a:gd name="adj" fmla="val 10000"/>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How, why?</a:t>
          </a:r>
          <a:endParaRPr lang="en-US" sz="1900" kern="1200" dirty="0"/>
        </a:p>
        <a:p>
          <a:pPr marL="171450" lvl="1" indent="-171450" algn="l" defTabSz="844550">
            <a:lnSpc>
              <a:spcPct val="90000"/>
            </a:lnSpc>
            <a:spcBef>
              <a:spcPct val="0"/>
            </a:spcBef>
            <a:spcAft>
              <a:spcPct val="15000"/>
            </a:spcAft>
            <a:buChar char="••"/>
          </a:pPr>
          <a:r>
            <a:rPr lang="en-US" sz="1900" kern="1200" dirty="0" smtClean="0"/>
            <a:t>modifications.py – new rules, logic changes</a:t>
          </a:r>
          <a:endParaRPr lang="en-US" sz="1900" kern="1200" dirty="0"/>
        </a:p>
        <a:p>
          <a:pPr marL="171450" lvl="1" indent="-171450" algn="l" defTabSz="844550">
            <a:lnSpc>
              <a:spcPct val="90000"/>
            </a:lnSpc>
            <a:spcBef>
              <a:spcPct val="0"/>
            </a:spcBef>
            <a:spcAft>
              <a:spcPct val="15000"/>
            </a:spcAft>
            <a:buChar char="••"/>
          </a:pPr>
          <a:r>
            <a:rPr lang="en-US" sz="1900" kern="1200" dirty="0" smtClean="0"/>
            <a:t>variables.py, construction.py – constant changes</a:t>
          </a:r>
          <a:endParaRPr lang="en-US" sz="1900" kern="1200" dirty="0"/>
        </a:p>
      </dsp:txBody>
      <dsp:txXfrm>
        <a:off x="6777856" y="1358340"/>
        <a:ext cx="2524669" cy="1601050"/>
      </dsp:txXfrm>
    </dsp:sp>
    <dsp:sp modelId="{047F5837-10E2-4FFC-A492-DB8A19EF48CA}">
      <dsp:nvSpPr>
        <dsp:cNvPr id="0" name=""/>
        <dsp:cNvSpPr/>
      </dsp:nvSpPr>
      <dsp:spPr>
        <a:xfrm>
          <a:off x="7311221" y="3009201"/>
          <a:ext cx="2332703" cy="927639"/>
        </a:xfrm>
        <a:prstGeom prst="roundRect">
          <a:avLst>
            <a:gd name="adj" fmla="val 10000"/>
          </a:avLst>
        </a:prstGeom>
        <a:gradFill rotWithShape="0">
          <a:gsLst>
            <a:gs pos="0">
              <a:schemeClr val="accent1">
                <a:alpha val="90000"/>
                <a:hueOff val="0"/>
                <a:satOff val="0"/>
                <a:lumOff val="0"/>
                <a:alphaOff val="-40000"/>
                <a:tint val="94000"/>
                <a:satMod val="105000"/>
                <a:lumMod val="102000"/>
              </a:schemeClr>
            </a:gs>
            <a:gs pos="100000">
              <a:schemeClr val="accent1">
                <a:alpha val="90000"/>
                <a:hueOff val="0"/>
                <a:satOff val="0"/>
                <a:lumOff val="0"/>
                <a:alphaOff val="-4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63500" rIns="95250" bIns="63500" numCol="1" spcCol="1270" anchor="ctr" anchorCtr="0">
          <a:noAutofit/>
        </a:bodyPr>
        <a:lstStyle/>
        <a:p>
          <a:pPr lvl="0" algn="ctr" defTabSz="2222500">
            <a:lnSpc>
              <a:spcPct val="90000"/>
            </a:lnSpc>
            <a:spcBef>
              <a:spcPct val="0"/>
            </a:spcBef>
            <a:spcAft>
              <a:spcPct val="35000"/>
            </a:spcAft>
          </a:pPr>
          <a:r>
            <a:rPr lang="en-US" sz="5000" kern="1200" dirty="0" smtClean="0"/>
            <a:t>Modify</a:t>
          </a:r>
          <a:endParaRPr lang="en-US" sz="5000" kern="1200" dirty="0"/>
        </a:p>
      </dsp:txBody>
      <dsp:txXfrm>
        <a:off x="7338391" y="3036371"/>
        <a:ext cx="2278363" cy="8732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F925B8-137D-40D8-9A1A-A21145684DE4}" type="datetimeFigureOut">
              <a:rPr lang="en-US" smtClean="0"/>
              <a:t>8/5/2013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55E3EB-DF5C-4358-95E0-701ED44DDE24}" type="slidenum">
              <a:rPr lang="en-US" smtClean="0"/>
              <a:t>‹#›</a:t>
            </a:fld>
            <a:endParaRPr lang="en-US"/>
          </a:p>
        </p:txBody>
      </p:sp>
    </p:spTree>
    <p:extLst>
      <p:ext uri="{BB962C8B-B14F-4D97-AF65-F5344CB8AC3E}">
        <p14:creationId xmlns:p14="http://schemas.microsoft.com/office/powerpoint/2010/main" val="376652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Decentralized, Collective Robotic</a:t>
            </a:r>
            <a:r>
              <a:rPr lang="en-US" baseline="0" dirty="0" smtClean="0"/>
              <a:t> Construction</a:t>
            </a:r>
          </a:p>
          <a:p>
            <a:endParaRPr lang="en-US" baseline="0" dirty="0" smtClean="0"/>
          </a:p>
          <a:p>
            <a:r>
              <a:rPr lang="en-US" baseline="0" dirty="0" smtClean="0"/>
              <a:t>Having a Swarm of Autonomous Robots create a structure which accomplishes a general goal. </a:t>
            </a:r>
          </a:p>
          <a:p>
            <a:r>
              <a:rPr lang="en-US" baseline="0" dirty="0" smtClean="0"/>
              <a:t>There is no need to provide the robots with a design – the structure is designed on the fly</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1</a:t>
            </a:fld>
            <a:endParaRPr lang="en-US"/>
          </a:p>
        </p:txBody>
      </p:sp>
    </p:spTree>
    <p:extLst>
      <p:ext uri="{BB962C8B-B14F-4D97-AF65-F5344CB8AC3E}">
        <p14:creationId xmlns:p14="http://schemas.microsoft.com/office/powerpoint/2010/main" val="738374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 simple limit of 1.0 kip-inches to determine</a:t>
            </a:r>
            <a:r>
              <a:rPr lang="en-US" baseline="0" dirty="0" smtClean="0"/>
              <a:t> moment when “repair” should be activated</a:t>
            </a:r>
            <a:r>
              <a:rPr lang="en-US" dirty="0" smtClean="0"/>
              <a:t>.</a:t>
            </a:r>
            <a:endParaRPr lang="en-US" baseline="0" dirty="0" smtClean="0"/>
          </a:p>
          <a:p>
            <a:r>
              <a:rPr lang="en-US" baseline="0" dirty="0" smtClean="0"/>
              <a:t>10 </a:t>
            </a:r>
            <a:r>
              <a:rPr lang="en-US" baseline="0" dirty="0" err="1" smtClean="0"/>
              <a:t>ft</a:t>
            </a:r>
            <a:r>
              <a:rPr lang="en-US" baseline="0" dirty="0" smtClean="0"/>
              <a:t> Scaffold tube with </a:t>
            </a:r>
          </a:p>
          <a:p>
            <a:pPr marL="171450" indent="-171450">
              <a:buFont typeface="Arial" pitchFamily="34" charset="0"/>
              <a:buChar char="•"/>
            </a:pPr>
            <a:r>
              <a:rPr lang="en-US" baseline="0" dirty="0" err="1" smtClean="0"/>
              <a:t>outside_diameter</a:t>
            </a:r>
            <a:r>
              <a:rPr lang="en-US" baseline="0" dirty="0" smtClean="0"/>
              <a:t> = 1.9 inches</a:t>
            </a:r>
          </a:p>
          <a:p>
            <a:pPr marL="171450" indent="-171450">
              <a:buFont typeface="Arial" pitchFamily="34" charset="0"/>
              <a:buChar char="•"/>
            </a:pPr>
            <a:r>
              <a:rPr lang="en-US" baseline="0" dirty="0" err="1" smtClean="0"/>
              <a:t>wall_thickness</a:t>
            </a:r>
            <a:r>
              <a:rPr lang="en-US" baseline="0" dirty="0" smtClean="0"/>
              <a:t> = 0.145 inches</a:t>
            </a:r>
          </a:p>
          <a:p>
            <a:pPr marL="0" indent="0">
              <a:buFont typeface="Arial" pitchFamily="34" charset="0"/>
              <a:buNone/>
            </a:pPr>
            <a:r>
              <a:rPr lang="en-US" baseline="0" dirty="0" smtClean="0"/>
              <a:t>== Structural limit of 13.7 kip-in</a:t>
            </a:r>
          </a:p>
        </p:txBody>
      </p:sp>
      <p:sp>
        <p:nvSpPr>
          <p:cNvPr id="4" name="Slide Number Placeholder 3"/>
          <p:cNvSpPr>
            <a:spLocks noGrp="1"/>
          </p:cNvSpPr>
          <p:nvPr>
            <p:ph type="sldNum" sz="quarter" idx="10"/>
          </p:nvPr>
        </p:nvSpPr>
        <p:spPr/>
        <p:txBody>
          <a:bodyPr/>
          <a:lstStyle/>
          <a:p>
            <a:fld id="{F055E3EB-DF5C-4358-95E0-701ED44DDE24}" type="slidenum">
              <a:rPr lang="en-US" smtClean="0"/>
              <a:t>13</a:t>
            </a:fld>
            <a:endParaRPr lang="en-US"/>
          </a:p>
        </p:txBody>
      </p:sp>
    </p:spTree>
    <p:extLst>
      <p:ext uri="{BB962C8B-B14F-4D97-AF65-F5344CB8AC3E}">
        <p14:creationId xmlns:p14="http://schemas.microsoft.com/office/powerpoint/2010/main" val="52345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 Repairer:</a:t>
            </a:r>
          </a:p>
          <a:p>
            <a:pPr marL="171450" indent="-171450">
              <a:buFont typeface="Arial" pitchFamily="34" charset="0"/>
              <a:buChar char="•"/>
            </a:pPr>
            <a:r>
              <a:rPr lang="en-US" dirty="0" smtClean="0"/>
              <a:t>Moment</a:t>
            </a:r>
            <a:r>
              <a:rPr lang="en-US" baseline="0" dirty="0" smtClean="0"/>
              <a:t> of beam agent is on at agent location – maximum of a surrounding area</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14</a:t>
            </a:fld>
            <a:endParaRPr lang="en-US"/>
          </a:p>
        </p:txBody>
      </p:sp>
    </p:spTree>
    <p:extLst>
      <p:ext uri="{BB962C8B-B14F-4D97-AF65-F5344CB8AC3E}">
        <p14:creationId xmlns:p14="http://schemas.microsoft.com/office/powerpoint/2010/main" val="3598652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smtClean="0"/>
              <a:t>Simple solution would be to lower the limit.</a:t>
            </a:r>
          </a:p>
          <a:p>
            <a:pPr marL="0" indent="0">
              <a:buFont typeface="Arial" pitchFamily="34" charset="0"/>
              <a:buNone/>
            </a:pPr>
            <a:r>
              <a:rPr lang="en-US" baseline="0" dirty="0" smtClean="0"/>
              <a:t>Have the robots “over-reinforce” each beam</a:t>
            </a:r>
          </a:p>
          <a:p>
            <a:pPr marL="171450" indent="-171450">
              <a:buFont typeface="Arial" pitchFamily="34" charset="0"/>
              <a:buChar char="•"/>
            </a:pPr>
            <a:r>
              <a:rPr lang="en-US" baseline="0" dirty="0" smtClean="0"/>
              <a:t>Would theoretically just take longer than optimal, plus serve as test for simulation</a:t>
            </a:r>
          </a:p>
          <a:p>
            <a:pPr marL="171450" indent="-171450">
              <a:buFont typeface="Arial" pitchFamily="34" charset="0"/>
              <a:buChar char="•"/>
            </a:pPr>
            <a:r>
              <a:rPr lang="en-US" baseline="0" dirty="0" smtClean="0"/>
              <a:t>Ended with flower like base</a:t>
            </a:r>
          </a:p>
          <a:p>
            <a:pPr marL="628650" lvl="1" indent="-171450">
              <a:buFont typeface="Arial" pitchFamily="34" charset="0"/>
              <a:buChar char="•"/>
            </a:pPr>
            <a:r>
              <a:rPr lang="en-US" baseline="0" dirty="0" smtClean="0"/>
              <a:t>There exists a limit below which leaning beams will not drop </a:t>
            </a:r>
          </a:p>
          <a:p>
            <a:pPr marL="628650" lvl="1" indent="-171450">
              <a:buFont typeface="Arial" pitchFamily="34" charset="0"/>
              <a:buChar char="•"/>
            </a:pPr>
            <a:r>
              <a:rPr lang="en-US" baseline="0" dirty="0" smtClean="0"/>
              <a:t>Over-repairing = never moving up</a:t>
            </a:r>
          </a:p>
          <a:p>
            <a:pPr marL="628650" lvl="1" indent="-171450">
              <a:buFont typeface="Arial" pitchFamily="34" charset="0"/>
              <a:buChar char="•"/>
            </a:pPr>
            <a:r>
              <a:rPr lang="en-US" baseline="0" dirty="0" smtClean="0"/>
              <a:t>Additionally, probably pushed the problem further out but did not fix</a:t>
            </a:r>
          </a:p>
        </p:txBody>
      </p:sp>
      <p:sp>
        <p:nvSpPr>
          <p:cNvPr id="4" name="Slide Number Placeholder 3"/>
          <p:cNvSpPr>
            <a:spLocks noGrp="1"/>
          </p:cNvSpPr>
          <p:nvPr>
            <p:ph type="sldNum" sz="quarter" idx="10"/>
          </p:nvPr>
        </p:nvSpPr>
        <p:spPr/>
        <p:txBody>
          <a:bodyPr/>
          <a:lstStyle/>
          <a:p>
            <a:fld id="{F055E3EB-DF5C-4358-95E0-701ED44DDE24}" type="slidenum">
              <a:rPr lang="en-US" smtClean="0"/>
              <a:t>15</a:t>
            </a:fld>
            <a:endParaRPr lang="en-US"/>
          </a:p>
        </p:txBody>
      </p:sp>
    </p:spTree>
    <p:extLst>
      <p:ext uri="{BB962C8B-B14F-4D97-AF65-F5344CB8AC3E}">
        <p14:creationId xmlns:p14="http://schemas.microsoft.com/office/powerpoint/2010/main" val="52345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way of building leads to:</a:t>
            </a:r>
          </a:p>
          <a:p>
            <a:pPr marL="171450" indent="-171450">
              <a:buFont typeface="Arial" pitchFamily="34" charset="0"/>
              <a:buChar char="•"/>
            </a:pPr>
            <a:r>
              <a:rPr lang="en-US" baseline="0" dirty="0" smtClean="0"/>
              <a:t>Tendency to place beams vertically unless supporting something else</a:t>
            </a:r>
          </a:p>
          <a:p>
            <a:pPr marL="171450" indent="-171450">
              <a:buFont typeface="Arial" pitchFamily="34" charset="0"/>
              <a:buChar char="•"/>
            </a:pPr>
            <a:r>
              <a:rPr lang="en-US" baseline="0" dirty="0" smtClean="0"/>
              <a:t>Unsupported beams tend to be in vertical position</a:t>
            </a:r>
          </a:p>
          <a:p>
            <a:pPr marL="171450" indent="-171450">
              <a:buFont typeface="Arial" pitchFamily="34" charset="0"/>
              <a:buChar char="•"/>
            </a:pPr>
            <a:r>
              <a:rPr lang="en-US" baseline="0" dirty="0" smtClean="0"/>
              <a:t>Tendency to climb upwards</a:t>
            </a:r>
          </a:p>
          <a:p>
            <a:pPr marL="171450" indent="-171450">
              <a:buFont typeface="Arial" pitchFamily="34" charset="0"/>
              <a:buChar char="•"/>
            </a:pPr>
            <a:r>
              <a:rPr lang="en-US" baseline="0" dirty="0" smtClean="0"/>
              <a:t>Leads to vertical beams “chaining” into one beam</a:t>
            </a:r>
          </a:p>
          <a:p>
            <a:pPr marL="171450" indent="-171450">
              <a:buFont typeface="Arial" pitchFamily="34" charset="0"/>
              <a:buChar char="•"/>
            </a:pPr>
            <a:r>
              <a:rPr lang="en-US" baseline="0" dirty="0" smtClean="0"/>
              <a:t>Chained beam increases sensitivity of entire structure</a:t>
            </a:r>
          </a:p>
          <a:p>
            <a:pPr marL="628650" lvl="1" indent="-171450">
              <a:buFont typeface="Arial" pitchFamily="34" charset="0"/>
              <a:buChar char="•"/>
            </a:pPr>
            <a:r>
              <a:rPr lang="en-US" baseline="0" dirty="0" smtClean="0"/>
              <a:t>Lowering limit only pushes the problem further down</a:t>
            </a:r>
          </a:p>
          <a:p>
            <a:pPr marL="628650" lvl="1" indent="-171450">
              <a:buFont typeface="Arial" pitchFamily="34" charset="0"/>
              <a:buChar char="•"/>
            </a:pPr>
            <a:r>
              <a:rPr lang="en-US" baseline="0" dirty="0" smtClean="0"/>
              <a:t>Increases repair</a:t>
            </a:r>
          </a:p>
          <a:p>
            <a:pPr marL="171450" lvl="0" indent="-171450">
              <a:buFont typeface="Arial" pitchFamily="34" charset="0"/>
              <a:buChar char="•"/>
            </a:pPr>
            <a:r>
              <a:rPr lang="en-US" baseline="0" dirty="0" smtClean="0"/>
              <a:t>Importance Scale</a:t>
            </a:r>
          </a:p>
          <a:p>
            <a:pPr marL="628650" lvl="1" indent="-171450">
              <a:buFont typeface="Arial" pitchFamily="34" charset="0"/>
              <a:buChar char="•"/>
            </a:pPr>
            <a:r>
              <a:rPr lang="en-US" baseline="0" dirty="0" smtClean="0"/>
              <a:t>The verticality of a beam determines how important it is that we repair it</a:t>
            </a:r>
          </a:p>
          <a:p>
            <a:pPr marL="628650" lvl="1" indent="-171450">
              <a:buFont typeface="Arial" pitchFamily="34" charset="0"/>
              <a:buChar char="•"/>
            </a:pPr>
            <a:r>
              <a:rPr lang="en-US" baseline="0" dirty="0" smtClean="0"/>
              <a:t>Vertical beams have lower “triggers”</a:t>
            </a:r>
          </a:p>
          <a:p>
            <a:pPr marL="628650" lvl="1" indent="-171450">
              <a:buFont typeface="Arial" pitchFamily="34" charset="0"/>
              <a:buChar char="•"/>
            </a:pPr>
            <a:r>
              <a:rPr lang="en-US" baseline="0" dirty="0" smtClean="0"/>
              <a:t>Horizontal beams have highest “triggers”</a:t>
            </a:r>
          </a:p>
        </p:txBody>
      </p:sp>
      <p:sp>
        <p:nvSpPr>
          <p:cNvPr id="4" name="Slide Number Placeholder 3"/>
          <p:cNvSpPr>
            <a:spLocks noGrp="1"/>
          </p:cNvSpPr>
          <p:nvPr>
            <p:ph type="sldNum" sz="quarter" idx="10"/>
          </p:nvPr>
        </p:nvSpPr>
        <p:spPr/>
        <p:txBody>
          <a:bodyPr/>
          <a:lstStyle/>
          <a:p>
            <a:fld id="{F055E3EB-DF5C-4358-95E0-701ED44DDE24}" type="slidenum">
              <a:rPr lang="en-US" smtClean="0"/>
              <a:t>17</a:t>
            </a:fld>
            <a:endParaRPr lang="en-US"/>
          </a:p>
        </p:txBody>
      </p:sp>
    </p:spTree>
    <p:extLst>
      <p:ext uri="{BB962C8B-B14F-4D97-AF65-F5344CB8AC3E}">
        <p14:creationId xmlns:p14="http://schemas.microsoft.com/office/powerpoint/2010/main" val="378971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main ways we currently go about construction.</a:t>
            </a:r>
            <a:r>
              <a:rPr lang="en-US" baseline="0" dirty="0" smtClean="0"/>
              <a:t> Both with no autonomous robotic help.</a:t>
            </a:r>
            <a:endParaRPr lang="en-US" dirty="0" smtClean="0"/>
          </a:p>
          <a:p>
            <a:endParaRPr lang="en-US" dirty="0" smtClean="0"/>
          </a:p>
          <a:p>
            <a:r>
              <a:rPr lang="en-US" dirty="0" smtClean="0"/>
              <a:t>Suburban</a:t>
            </a:r>
            <a:r>
              <a:rPr lang="en-US" baseline="0" dirty="0" smtClean="0"/>
              <a:t> sprawl. Often times flatten entire stretches of land simply to accommodate the “one design” we have in mind.</a:t>
            </a:r>
          </a:p>
          <a:p>
            <a:r>
              <a:rPr lang="en-US" baseline="0" dirty="0" smtClean="0"/>
              <a:t>This is done because the “one design” takes countless of hours to create.</a:t>
            </a:r>
          </a:p>
          <a:p>
            <a:r>
              <a:rPr lang="en-US" baseline="0" dirty="0" smtClean="0"/>
              <a:t>Copy and Paste onto the planet, rarely taking into account individual geographic properties. If we do take it into account, it’s usually in a general way – the climate in this area, (Great Plains, Midwest, East Coast, etc.) tend to be this way (Cold, Warm, etc.) most of the time.</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2</a:t>
            </a:fld>
            <a:endParaRPr lang="en-US"/>
          </a:p>
        </p:txBody>
      </p:sp>
    </p:spTree>
    <p:extLst>
      <p:ext uri="{BB962C8B-B14F-4D97-AF65-F5344CB8AC3E}">
        <p14:creationId xmlns:p14="http://schemas.microsoft.com/office/powerpoint/2010/main" val="32027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 countless hours making one design which</a:t>
            </a:r>
            <a:r>
              <a:rPr lang="en-US" baseline="0" dirty="0" smtClean="0"/>
              <a:t> takes into account how to best adapted it to the environment.</a:t>
            </a:r>
          </a:p>
          <a:p>
            <a:endParaRPr lang="en-US" baseline="0" dirty="0" smtClean="0"/>
          </a:p>
          <a:p>
            <a:r>
              <a:rPr lang="en-US" baseline="0" dirty="0" smtClean="0"/>
              <a:t>Either because we want to, as is the case with modern mansions, etc. or because it is required because the environment in which it exists is extreme – a one time deal. </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3</a:t>
            </a:fld>
            <a:endParaRPr lang="en-US"/>
          </a:p>
        </p:txBody>
      </p:sp>
    </p:spTree>
    <p:extLst>
      <p:ext uri="{BB962C8B-B14F-4D97-AF65-F5344CB8AC3E}">
        <p14:creationId xmlns:p14="http://schemas.microsoft.com/office/powerpoint/2010/main" val="25153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 requires a</a:t>
            </a:r>
            <a:r>
              <a:rPr lang="en-US" baseline="0" dirty="0" smtClean="0"/>
              <a:t>n adaptive design, but is dangerous for people, and expensive to construct.</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4</a:t>
            </a:fld>
            <a:endParaRPr lang="en-US"/>
          </a:p>
        </p:txBody>
      </p:sp>
    </p:spTree>
    <p:extLst>
      <p:ext uri="{BB962C8B-B14F-4D97-AF65-F5344CB8AC3E}">
        <p14:creationId xmlns:p14="http://schemas.microsoft.com/office/powerpoint/2010/main" val="128591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I’ve mentioned, we want something adaptive, which can react to</a:t>
            </a:r>
            <a:r>
              <a:rPr lang="en-US" baseline="0" dirty="0" smtClean="0"/>
              <a:t> environmental changes, and which requires little direct human input – little design. </a:t>
            </a:r>
          </a:p>
          <a:p>
            <a:endParaRPr lang="en-US" baseline="0" dirty="0" smtClean="0"/>
          </a:p>
          <a:p>
            <a:r>
              <a:rPr lang="en-US" baseline="0" dirty="0" smtClean="0"/>
              <a:t>We give a set of goals, the robots construct it, and the structure doesn’t fall. At no step during the construction process is the structure unstable, even with all of the robots climbing on it.</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5</a:t>
            </a:fld>
            <a:endParaRPr lang="en-US"/>
          </a:p>
        </p:txBody>
      </p:sp>
    </p:spTree>
    <p:extLst>
      <p:ext uri="{BB962C8B-B14F-4D97-AF65-F5344CB8AC3E}">
        <p14:creationId xmlns:p14="http://schemas.microsoft.com/office/powerpoint/2010/main" val="926692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been</a:t>
            </a:r>
            <a:r>
              <a:rPr lang="en-US" baseline="0" dirty="0" smtClean="0"/>
              <a:t> research into this area already. </a:t>
            </a:r>
          </a:p>
          <a:p>
            <a:r>
              <a:rPr lang="en-US" baseline="0" dirty="0" smtClean="0"/>
              <a:t>The TERMES project is one example. Replaceable robots adaptively constructing a structure larger than themselves.</a:t>
            </a:r>
          </a:p>
          <a:p>
            <a:r>
              <a:rPr lang="en-US" baseline="0" dirty="0" smtClean="0"/>
              <a:t>But more generally, what has been researched is the idea of </a:t>
            </a:r>
            <a:r>
              <a:rPr lang="en-US" baseline="0" dirty="0" err="1" smtClean="0"/>
              <a:t>stigmergy</a:t>
            </a:r>
            <a:r>
              <a:rPr lang="en-US" baseline="0" dirty="0" smtClean="0"/>
              <a:t> - of using the environment to store information instead</a:t>
            </a:r>
          </a:p>
          <a:p>
            <a:r>
              <a:rPr lang="en-US" baseline="0" dirty="0" smtClean="0"/>
              <a:t>No direct communication because it is inefficient at large scales</a:t>
            </a:r>
          </a:p>
          <a:p>
            <a:r>
              <a:rPr lang="en-US" dirty="0" smtClean="0"/>
              <a:t>No central blue-print – no</a:t>
            </a:r>
            <a:r>
              <a:rPr lang="en-US" baseline="0" dirty="0" smtClean="0"/>
              <a:t> robots dedicated to a certain area of construction</a:t>
            </a:r>
          </a:p>
          <a:p>
            <a:endParaRPr lang="en-US" baseline="0" dirty="0" smtClean="0"/>
          </a:p>
          <a:p>
            <a:r>
              <a:rPr lang="en-US" baseline="0" dirty="0" smtClean="0"/>
              <a:t>So what we need to do is take advantage of the information in the environment – even the passive information which the robots don’t themselves store</a:t>
            </a:r>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6</a:t>
            </a:fld>
            <a:endParaRPr lang="en-US"/>
          </a:p>
        </p:txBody>
      </p:sp>
    </p:spTree>
    <p:extLst>
      <p:ext uri="{BB962C8B-B14F-4D97-AF65-F5344CB8AC3E}">
        <p14:creationId xmlns:p14="http://schemas.microsoft.com/office/powerpoint/2010/main" val="391164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r>
              <a:rPr lang="en-US" dirty="0" smtClean="0"/>
              <a:t>Python 3.2.2 </a:t>
            </a:r>
          </a:p>
          <a:p>
            <a:pPr marL="285750" indent="-285750">
              <a:buFont typeface="Arial" pitchFamily="34" charset="0"/>
              <a:buChar char="•"/>
            </a:pPr>
            <a:r>
              <a:rPr lang="en-US" dirty="0" err="1" smtClean="0"/>
              <a:t>VPython</a:t>
            </a:r>
            <a:r>
              <a:rPr lang="en-US" dirty="0" smtClean="0"/>
              <a:t> 5.74 for Visualization</a:t>
            </a:r>
          </a:p>
          <a:p>
            <a:pPr marL="285750" indent="-285750">
              <a:buFont typeface="Arial" pitchFamily="34" charset="0"/>
              <a:buChar char="•"/>
            </a:pPr>
            <a:r>
              <a:rPr lang="en-US" dirty="0" smtClean="0"/>
              <a:t>PyWin32 for Windows Interface</a:t>
            </a:r>
          </a:p>
          <a:p>
            <a:pPr marL="285750" indent="-285750">
              <a:buFont typeface="Arial" pitchFamily="34" charset="0"/>
              <a:buChar char="•"/>
            </a:pPr>
            <a:r>
              <a:rPr lang="en-US" dirty="0" err="1" smtClean="0"/>
              <a:t>Xlsxwriter</a:t>
            </a:r>
            <a:r>
              <a:rPr lang="en-US" dirty="0" smtClean="0"/>
              <a:t> library</a:t>
            </a:r>
          </a:p>
          <a:p>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8</a:t>
            </a:fld>
            <a:endParaRPr lang="en-US"/>
          </a:p>
        </p:txBody>
      </p:sp>
    </p:spTree>
    <p:extLst>
      <p:ext uri="{BB962C8B-B14F-4D97-AF65-F5344CB8AC3E}">
        <p14:creationId xmlns:p14="http://schemas.microsoft.com/office/powerpoint/2010/main" val="366382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r>
              <a:rPr lang="en-US" dirty="0" smtClean="0"/>
              <a:t>Structural Analysis Program (SAP) 2000 v15</a:t>
            </a:r>
          </a:p>
          <a:p>
            <a:pPr marL="285750" indent="-285750">
              <a:buFont typeface="Arial" pitchFamily="34" charset="0"/>
              <a:buChar char="•"/>
            </a:pPr>
            <a:r>
              <a:rPr lang="en-US" dirty="0" smtClean="0"/>
              <a:t>SAP Open Application Programming Interface (OAPI)</a:t>
            </a:r>
          </a:p>
          <a:p>
            <a:pPr marL="285750" indent="-285750">
              <a:buFont typeface="Arial" pitchFamily="34" charset="0"/>
              <a:buChar char="•"/>
            </a:pPr>
            <a:r>
              <a:rPr lang="en-US" dirty="0" smtClean="0"/>
              <a:t>Moment of Force</a:t>
            </a:r>
          </a:p>
          <a:p>
            <a:endParaRPr lang="en-US" dirty="0"/>
          </a:p>
        </p:txBody>
      </p:sp>
      <p:sp>
        <p:nvSpPr>
          <p:cNvPr id="4" name="Slide Number Placeholder 3"/>
          <p:cNvSpPr>
            <a:spLocks noGrp="1"/>
          </p:cNvSpPr>
          <p:nvPr>
            <p:ph type="sldNum" sz="quarter" idx="10"/>
          </p:nvPr>
        </p:nvSpPr>
        <p:spPr/>
        <p:txBody>
          <a:bodyPr/>
          <a:lstStyle/>
          <a:p>
            <a:fld id="{F055E3EB-DF5C-4358-95E0-701ED44DDE24}" type="slidenum">
              <a:rPr lang="en-US" smtClean="0"/>
              <a:t>9</a:t>
            </a:fld>
            <a:endParaRPr lang="en-US"/>
          </a:p>
        </p:txBody>
      </p:sp>
    </p:spTree>
    <p:extLst>
      <p:ext uri="{BB962C8B-B14F-4D97-AF65-F5344CB8AC3E}">
        <p14:creationId xmlns:p14="http://schemas.microsoft.com/office/powerpoint/2010/main" val="3663825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r>
              <a:rPr lang="en-US" dirty="0" smtClean="0"/>
              <a:t>Runtime Execution (per </a:t>
            </a:r>
            <a:r>
              <a:rPr lang="en-US" dirty="0" err="1" smtClean="0"/>
              <a:t>timestep</a:t>
            </a:r>
            <a:r>
              <a:rPr lang="en-US" dirty="0" smtClean="0"/>
              <a:t>)</a:t>
            </a:r>
          </a:p>
          <a:p>
            <a:pPr marL="742950" lvl="1" indent="-285750">
              <a:buFont typeface="Arial" pitchFamily="34" charset="0"/>
              <a:buChar char="•"/>
            </a:pPr>
            <a:r>
              <a:rPr lang="en-US" dirty="0" smtClean="0"/>
              <a:t>Decision Step</a:t>
            </a:r>
          </a:p>
          <a:p>
            <a:pPr marL="742950" lvl="1" indent="-285750">
              <a:buFont typeface="Arial" pitchFamily="34" charset="0"/>
              <a:buChar char="•"/>
            </a:pPr>
            <a:r>
              <a:rPr lang="en-US" dirty="0" smtClean="0"/>
              <a:t>Action Step</a:t>
            </a:r>
          </a:p>
          <a:p>
            <a:pPr marL="285750" indent="-285750">
              <a:buFont typeface="Arial" pitchFamily="34" charset="0"/>
              <a:buChar char="•"/>
            </a:pPr>
            <a:r>
              <a:rPr lang="en-US" dirty="0" smtClean="0"/>
              <a:t>Construct mode, support mode, repair mode, ground mode</a:t>
            </a:r>
            <a:endParaRPr lang="en-US" dirty="0" smtClean="0"/>
          </a:p>
        </p:txBody>
      </p:sp>
      <p:sp>
        <p:nvSpPr>
          <p:cNvPr id="4" name="Slide Number Placeholder 3"/>
          <p:cNvSpPr>
            <a:spLocks noGrp="1"/>
          </p:cNvSpPr>
          <p:nvPr>
            <p:ph type="sldNum" sz="quarter" idx="10"/>
          </p:nvPr>
        </p:nvSpPr>
        <p:spPr/>
        <p:txBody>
          <a:bodyPr/>
          <a:lstStyle/>
          <a:p>
            <a:fld id="{F055E3EB-DF5C-4358-95E0-701ED44DDE24}" type="slidenum">
              <a:rPr lang="en-US" smtClean="0"/>
              <a:t>10</a:t>
            </a:fld>
            <a:endParaRPr lang="en-US"/>
          </a:p>
        </p:txBody>
      </p:sp>
    </p:spTree>
    <p:extLst>
      <p:ext uri="{BB962C8B-B14F-4D97-AF65-F5344CB8AC3E}">
        <p14:creationId xmlns:p14="http://schemas.microsoft.com/office/powerpoint/2010/main" val="3663825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48A87A34-81AB-432B-8DAE-1953F412C126}" type="datetimeFigureOut">
              <a:rPr lang="en-US" smtClean="0"/>
              <a:t>8/5/2013</a:t>
            </a:fld>
            <a:endParaRPr lang="en-US" dirty="0"/>
          </a:p>
        </p:txBody>
      </p:sp>
      <p:sp>
        <p:nvSpPr>
          <p:cNvPr id="5" name="Footer Placeholder 4"/>
          <p:cNvSpPr>
            <a:spLocks noGrp="1"/>
          </p:cNvSpPr>
          <p:nvPr>
            <p:ph type="ftr" sz="quarter" idx="11"/>
          </p:nvPr>
        </p:nvSpPr>
        <p:spPr>
          <a:xfrm>
            <a:off x="1876425" y="5410202"/>
            <a:ext cx="5124885" cy="365125"/>
          </a:xfrm>
        </p:spPr>
        <p:txBody>
          <a:bodyPr/>
          <a:lstStyle/>
          <a:p>
            <a:endParaRPr lang="en-US" dirty="0"/>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165804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630329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784563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776774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952080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37773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137636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22594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296071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039739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37307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10034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67247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5441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032263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14276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90238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1"/>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8/5/2013</a:t>
            </a:fld>
            <a:endParaRPr lang="en-US" dirty="0"/>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8194" name="Picture 2" descr="http://www.eecs.harvard.edu/ssr/images/header-trials-2013-a.jpg"/>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161978" y="27827"/>
            <a:ext cx="4030026" cy="42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489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diagramColors" Target="../diagrams/colors1.xml"/><Relationship Id="rId2" Type="http://schemas.openxmlformats.org/officeDocument/2006/relationships/image" Target="../media/image31.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diagramQuickStyle" Target="../diagrams/quickStyle1.xml"/><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diagramLayout" Target="../diagrams/layout1.xml"/><Relationship Id="rId4" Type="http://schemas.openxmlformats.org/officeDocument/2006/relationships/image" Target="../media/image33.png"/><Relationship Id="rId9" Type="http://schemas.openxmlformats.org/officeDocument/2006/relationships/diagramData" Target="../diagrams/data1.xml"/><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chart" Target="../charts/char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www.newclearvision.com/wp-content/uploads/2011/05/suburbs.jpg" TargetMode="External"/><Relationship Id="rId5" Type="http://schemas.openxmlformats.org/officeDocument/2006/relationships/hyperlink" Target="http://blog.redfin.com/local/wp-content/uploads/sites/2/2008/06/suburbs.jpg" TargetMode="Externa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hyperlink" Target="http://www.newclearvision.com/wp-content/uploads/2011/05/suburbs.jpg" TargetMode="External"/><Relationship Id="rId3" Type="http://schemas.openxmlformats.org/officeDocument/2006/relationships/image" Target="../media/image8.jpeg"/><Relationship Id="rId7" Type="http://schemas.openxmlformats.org/officeDocument/2006/relationships/hyperlink" Target="http://blog.redfin.com/local/wp-content/uploads/sites/2/2008/06/suburbs.jp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picturesplace.files.wordpress.com/2010/04/wpid-outrageous-modern-homes-casa-son-vida-1-the-luxury-spanish-villa-by-marcel-wanders-3.jpg" TargetMode="External"/><Relationship Id="rId5" Type="http://schemas.openxmlformats.org/officeDocument/2006/relationships/image" Target="../media/image10.jpeg"/><Relationship Id="rId10" Type="http://schemas.openxmlformats.org/officeDocument/2006/relationships/hyperlink" Target="http://blogs.voanews.com/science-world/files/2012/11/160554main_jsc2006e43519_high.jpg" TargetMode="External"/><Relationship Id="rId4" Type="http://schemas.openxmlformats.org/officeDocument/2006/relationships/image" Target="../media/image9.jpe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hyperlink" Target="http://assets.inhabitat.com/files/eastgatew_mound1.jpg" TargetMode="External"/><Relationship Id="rId3" Type="http://schemas.openxmlformats.org/officeDocument/2006/relationships/image" Target="../media/image16.png"/><Relationship Id="rId7" Type="http://schemas.openxmlformats.org/officeDocument/2006/relationships/hyperlink" Target="http://people.seas.harvard.edu/~jkwerfel/"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www.ldc.upenn.edu/myl/abm/termite1.jpg" TargetMode="External"/><Relationship Id="rId5" Type="http://schemas.openxmlformats.org/officeDocument/2006/relationships/image" Target="../media/image17.jpeg"/><Relationship Id="rId4" Type="http://schemas.microsoft.com/office/2007/relationships/hdphoto" Target="../media/hdphoto5.wdp"/><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Decentralized, Collective Robotic Construction </a:t>
            </a:r>
            <a:endParaRPr lang="en-US" dirty="0"/>
          </a:p>
        </p:txBody>
      </p:sp>
      <p:sp>
        <p:nvSpPr>
          <p:cNvPr id="3" name="Subtitle 2"/>
          <p:cNvSpPr>
            <a:spLocks noGrp="1"/>
          </p:cNvSpPr>
          <p:nvPr>
            <p:ph type="subTitle" idx="1"/>
          </p:nvPr>
        </p:nvSpPr>
        <p:spPr/>
        <p:txBody>
          <a:bodyPr/>
          <a:lstStyle/>
          <a:p>
            <a:pPr algn="ctr"/>
            <a:r>
              <a:rPr lang="en-US" dirty="0" smtClean="0"/>
              <a:t>Simulation of vertical, self-supporting structures</a:t>
            </a:r>
            <a:endParaRPr lang="en-US"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7444" b="88889" l="36625" r="61625">
                        <a14:foregroundMark x1="58688" y1="88889" x2="55500" y2="87556"/>
                        <a14:foregroundMark x1="48938" y1="7444" x2="48938" y2="13000"/>
                      </a14:backgroundRemoval>
                    </a14:imgEffect>
                  </a14:imgLayer>
                </a14:imgProps>
              </a:ext>
              <a:ext uri="{28A0092B-C50C-407E-A947-70E740481C1C}">
                <a14:useLocalDpi xmlns:a14="http://schemas.microsoft.com/office/drawing/2010/main" val="0"/>
              </a:ext>
            </a:extLst>
          </a:blip>
          <a:srcRect l="33523" t="4377" r="35227" b="7575"/>
          <a:stretch/>
        </p:blipFill>
        <p:spPr>
          <a:xfrm>
            <a:off x="9048749" y="1600200"/>
            <a:ext cx="3143252" cy="4981575"/>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405" b="99055" l="9961" r="90039">
                        <a14:foregroundMark x1="18750" y1="99190" x2="18750" y2="89204"/>
                        <a14:foregroundMark x1="83008" y1="11201" x2="90039" y2="405"/>
                      </a14:backgroundRemoval>
                    </a14:imgEffect>
                  </a14:imgLayer>
                </a14:imgProps>
              </a:ext>
              <a:ext uri="{28A0092B-C50C-407E-A947-70E740481C1C}">
                <a14:useLocalDpi xmlns:a14="http://schemas.microsoft.com/office/drawing/2010/main" val="0"/>
              </a:ext>
            </a:extLst>
          </a:blip>
          <a:stretch>
            <a:fillRect/>
          </a:stretch>
        </p:blipFill>
        <p:spPr>
          <a:xfrm>
            <a:off x="3801689" y="4090986"/>
            <a:ext cx="1712071" cy="2477822"/>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99720" l="9645" r="98477">
                        <a14:foregroundMark x1="9645" y1="99720" x2="10660" y2="6723"/>
                        <a14:foregroundMark x1="10914" y1="73109" x2="55838" y2="280"/>
                        <a14:foregroundMark x1="12437" y1="73109" x2="98477" y2="12045"/>
                        <a14:backgroundMark x1="62944" y1="32213" x2="25635" y2="62465"/>
                        <a14:backgroundMark x1="20051" y1="66667" x2="26904" y2="61905"/>
                        <a14:backgroundMark x1="15482" y1="67787" x2="19543" y2="64146"/>
                        <a14:backgroundMark x1="24112" y1="53782" x2="15736" y2="66106"/>
                        <a14:backgroundMark x1="52030" y1="9804" x2="47462" y2="16527"/>
                        <a14:backgroundMark x1="62944" y1="26331" x2="58629" y2="29692"/>
                        <a14:backgroundMark x1="62690" y1="22969" x2="52284" y2="33333"/>
                      </a14:backgroundRemoval>
                    </a14:imgEffect>
                  </a14:imgLayer>
                </a14:imgProps>
              </a:ext>
              <a:ext uri="{28A0092B-C50C-407E-A947-70E740481C1C}">
                <a14:useLocalDpi xmlns:a14="http://schemas.microsoft.com/office/drawing/2010/main" val="0"/>
              </a:ext>
            </a:extLst>
          </a:blip>
          <a:stretch>
            <a:fillRect/>
          </a:stretch>
        </p:blipFill>
        <p:spPr>
          <a:xfrm flipH="1">
            <a:off x="7421882" y="4405395"/>
            <a:ext cx="2049780" cy="1874938"/>
          </a:xfrm>
          <a:prstGeom prst="rect">
            <a:avLst/>
          </a:prstGeom>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backgroundRemoval t="298" b="96429" l="9920" r="89544">
                        <a14:foregroundMark x1="56300" y1="96429" x2="50402" y2="87649"/>
                        <a14:foregroundMark x1="48257" y1="12798" x2="47989" y2="298"/>
                        <a14:backgroundMark x1="55496" y1="87798" x2="55496" y2="87798"/>
                        <a14:backgroundMark x1="50938" y1="90476" x2="50938" y2="90476"/>
                        <a14:backgroundMark x1="54155" y1="90774" x2="54155" y2="90774"/>
                        <a14:backgroundMark x1="50938" y1="77827" x2="50938" y2="77827"/>
                      </a14:backgroundRemoval>
                    </a14:imgEffect>
                  </a14:imgLayer>
                </a14:imgProps>
              </a:ext>
              <a:ext uri="{28A0092B-C50C-407E-A947-70E740481C1C}">
                <a14:useLocalDpi xmlns:a14="http://schemas.microsoft.com/office/drawing/2010/main" val="0"/>
              </a:ext>
            </a:extLst>
          </a:blip>
          <a:stretch>
            <a:fillRect/>
          </a:stretch>
        </p:blipFill>
        <p:spPr>
          <a:xfrm>
            <a:off x="320040" y="957768"/>
            <a:ext cx="3121659" cy="5624007"/>
          </a:xfrm>
          <a:prstGeom prst="rect">
            <a:avLst/>
          </a:prstGeom>
        </p:spPr>
      </p:pic>
    </p:spTree>
    <p:extLst>
      <p:ext uri="{BB962C8B-B14F-4D97-AF65-F5344CB8AC3E}">
        <p14:creationId xmlns:p14="http://schemas.microsoft.com/office/powerpoint/2010/main" val="2244808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Project overview</a:t>
            </a:r>
            <a:endParaRPr lang="en-US" sz="4400" dirty="0"/>
          </a:p>
        </p:txBody>
      </p:sp>
      <p:sp>
        <p:nvSpPr>
          <p:cNvPr id="4" name="Text Placeholder 3"/>
          <p:cNvSpPr>
            <a:spLocks noGrp="1"/>
          </p:cNvSpPr>
          <p:nvPr>
            <p:ph type="body" idx="1"/>
          </p:nvPr>
        </p:nvSpPr>
        <p:spPr>
          <a:xfrm>
            <a:off x="1095694" y="4800836"/>
            <a:ext cx="3195241" cy="576262"/>
          </a:xfrm>
        </p:spPr>
        <p:txBody>
          <a:bodyPr/>
          <a:lstStyle/>
          <a:p>
            <a:r>
              <a:rPr lang="en-US" sz="3200" dirty="0" smtClean="0"/>
              <a:t>Software suite</a:t>
            </a:r>
            <a:endParaRPr lang="en-US" sz="3200" dirty="0"/>
          </a:p>
        </p:txBody>
      </p:sp>
      <p:pic>
        <p:nvPicPr>
          <p:cNvPr id="16" name="Picture Placeholder 15"/>
          <p:cNvPicPr>
            <a:picLocks noGrp="1" noChangeAspect="1"/>
          </p:cNvPicPr>
          <p:nvPr>
            <p:ph type="pic" idx="15"/>
          </p:nvPr>
        </p:nvPicPr>
        <p:blipFill>
          <a:blip r:embed="rId3">
            <a:extLst>
              <a:ext uri="{28A0092B-C50C-407E-A947-70E740481C1C}">
                <a14:useLocalDpi xmlns:a14="http://schemas.microsoft.com/office/drawing/2010/main" val="0"/>
              </a:ext>
            </a:extLst>
          </a:blip>
          <a:srcRect t="7609" b="7609"/>
          <a:stretch>
            <a:fillRect/>
          </a:stretch>
        </p:blipFill>
        <p:spPr>
          <a:xfrm>
            <a:off x="1141414" y="2228850"/>
            <a:ext cx="3195241" cy="1962148"/>
          </a:xfrm>
        </p:spPr>
      </p:pic>
      <p:pic>
        <p:nvPicPr>
          <p:cNvPr id="15" name="Picture Placeholder 14"/>
          <p:cNvPicPr>
            <a:picLocks noGrp="1" noChangeAspect="1"/>
          </p:cNvPicPr>
          <p:nvPr>
            <p:ph type="pic" idx="21"/>
          </p:nvPr>
        </p:nvPicPr>
        <p:blipFill>
          <a:blip r:embed="rId4">
            <a:extLst>
              <a:ext uri="{28A0092B-C50C-407E-A947-70E740481C1C}">
                <a14:useLocalDpi xmlns:a14="http://schemas.microsoft.com/office/drawing/2010/main" val="0"/>
              </a:ext>
            </a:extLst>
          </a:blip>
          <a:srcRect t="16608" b="16608"/>
          <a:stretch>
            <a:fillRect/>
          </a:stretch>
        </p:blipFill>
        <p:spPr>
          <a:xfrm>
            <a:off x="4489053" y="2238375"/>
            <a:ext cx="3198940" cy="1952623"/>
          </a:xfrm>
          <a:prstGeom prst="round2DiagRect">
            <a:avLst>
              <a:gd name="adj1" fmla="val 14167"/>
              <a:gd name="adj2" fmla="val 0"/>
            </a:avLst>
          </a:prstGeom>
        </p:spPr>
      </p:pic>
      <p:sp>
        <p:nvSpPr>
          <p:cNvPr id="6" name="Text Placeholder 5"/>
          <p:cNvSpPr>
            <a:spLocks noGrp="1"/>
          </p:cNvSpPr>
          <p:nvPr>
            <p:ph type="body" sz="quarter" idx="13"/>
          </p:nvPr>
        </p:nvSpPr>
        <p:spPr>
          <a:xfrm>
            <a:off x="7806847" y="4739640"/>
            <a:ext cx="3501233" cy="1082039"/>
          </a:xfrm>
        </p:spPr>
        <p:txBody>
          <a:bodyPr/>
          <a:lstStyle/>
          <a:p>
            <a:r>
              <a:rPr lang="en-US" sz="3200" dirty="0" smtClean="0"/>
              <a:t>Swarm’s algorithm</a:t>
            </a:r>
            <a:endParaRPr lang="en-US" sz="3200" dirty="0"/>
          </a:p>
        </p:txBody>
      </p:sp>
      <p:pic>
        <p:nvPicPr>
          <p:cNvPr id="17" name="Picture Placeholder 16"/>
          <p:cNvPicPr>
            <a:picLocks noGrp="1" noChangeAspect="1"/>
          </p:cNvPicPr>
          <p:nvPr>
            <p:ph type="pic" idx="22"/>
          </p:nvPr>
        </p:nvPicPr>
        <p:blipFill>
          <a:blip r:embed="rId5">
            <a:extLst>
              <a:ext uri="{28A0092B-C50C-407E-A947-70E740481C1C}">
                <a14:useLocalDpi xmlns:a14="http://schemas.microsoft.com/office/drawing/2010/main" val="0"/>
              </a:ext>
            </a:extLst>
          </a:blip>
          <a:srcRect l="1008" r="1008"/>
          <a:stretch>
            <a:fillRect/>
          </a:stretch>
        </p:blipFill>
        <p:spPr>
          <a:xfrm>
            <a:off x="7852443" y="2152650"/>
            <a:ext cx="3194969" cy="2038348"/>
          </a:xfrm>
        </p:spPr>
      </p:pic>
      <p:sp>
        <p:nvSpPr>
          <p:cNvPr id="10" name="Text Placeholder 9"/>
          <p:cNvSpPr>
            <a:spLocks noGrp="1"/>
          </p:cNvSpPr>
          <p:nvPr>
            <p:ph type="body" sz="half" idx="20"/>
          </p:nvPr>
        </p:nvSpPr>
        <p:spPr>
          <a:xfrm>
            <a:off x="7852441" y="4980855"/>
            <a:ext cx="3194969" cy="1639021"/>
          </a:xfrm>
        </p:spPr>
        <p:txBody>
          <a:bodyPr>
            <a:norm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p:txBody>
      </p:sp>
      <p:sp>
        <p:nvSpPr>
          <p:cNvPr id="18" name="TextBox 17"/>
          <p:cNvSpPr txBox="1"/>
          <p:nvPr/>
        </p:nvSpPr>
        <p:spPr>
          <a:xfrm>
            <a:off x="4536930" y="6589752"/>
            <a:ext cx="3886201" cy="276999"/>
          </a:xfrm>
          <a:prstGeom prst="rect">
            <a:avLst/>
          </a:prstGeom>
          <a:noFill/>
        </p:spPr>
        <p:txBody>
          <a:bodyPr wrap="square" rtlCol="0">
            <a:spAutoFit/>
          </a:bodyPr>
          <a:lstStyle/>
          <a:p>
            <a:r>
              <a:rPr lang="en-US" sz="1200" dirty="0"/>
              <a:t>http://www.csiberkeley.com/files/images/SAP15_770.jpg</a:t>
            </a:r>
          </a:p>
        </p:txBody>
      </p:sp>
      <p:sp>
        <p:nvSpPr>
          <p:cNvPr id="14" name="Text Placeholder 4"/>
          <p:cNvSpPr>
            <a:spLocks noGrp="1"/>
          </p:cNvSpPr>
          <p:nvPr>
            <p:ph type="body" sz="quarter" idx="3"/>
          </p:nvPr>
        </p:nvSpPr>
        <p:spPr>
          <a:xfrm>
            <a:off x="4536930" y="4678680"/>
            <a:ext cx="3200400" cy="1536618"/>
          </a:xfrm>
        </p:spPr>
        <p:txBody>
          <a:bodyPr/>
          <a:lstStyle/>
          <a:p>
            <a:r>
              <a:rPr lang="en-US" sz="3200" dirty="0" smtClean="0"/>
              <a:t>Materials, </a:t>
            </a:r>
            <a:r>
              <a:rPr lang="en-US" sz="3200" dirty="0" smtClean="0"/>
              <a:t>inputs, Physics of Simulation</a:t>
            </a:r>
            <a:endParaRPr lang="en-US" sz="3200" dirty="0"/>
          </a:p>
        </p:txBody>
      </p:sp>
    </p:spTree>
    <p:extLst>
      <p:ext uri="{BB962C8B-B14F-4D97-AF65-F5344CB8AC3E}">
        <p14:creationId xmlns:p14="http://schemas.microsoft.com/office/powerpoint/2010/main" val="808047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7" y="628650"/>
            <a:ext cx="3856037" cy="838200"/>
          </a:xfrm>
        </p:spPr>
        <p:txBody>
          <a:bodyPr>
            <a:normAutofit fontScale="90000"/>
          </a:bodyPr>
          <a:lstStyle/>
          <a:p>
            <a:pPr algn="ctr"/>
            <a:r>
              <a:rPr lang="en-US" dirty="0" smtClean="0"/>
              <a:t>Python Package - Swarm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0784" y="592138"/>
            <a:ext cx="5022044" cy="5199062"/>
          </a:xfrm>
        </p:spPr>
      </p:pic>
      <p:sp>
        <p:nvSpPr>
          <p:cNvPr id="6" name="Text Placeholder 5"/>
          <p:cNvSpPr>
            <a:spLocks noGrp="1"/>
          </p:cNvSpPr>
          <p:nvPr>
            <p:ph type="body" sz="half" idx="2"/>
          </p:nvPr>
        </p:nvSpPr>
        <p:spPr>
          <a:xfrm>
            <a:off x="1146707" y="1533525"/>
            <a:ext cx="3856037" cy="4667250"/>
          </a:xfrm>
        </p:spPr>
        <p:txBody>
          <a:bodyPr>
            <a:normAutofit lnSpcReduction="10000"/>
          </a:bodyPr>
          <a:lstStyle/>
          <a:p>
            <a:pPr marL="285750" indent="-285750">
              <a:buFont typeface="Arial" pitchFamily="34" charset="0"/>
              <a:buChar char="•"/>
            </a:pPr>
            <a:r>
              <a:rPr lang="en-US" sz="2400" dirty="0" smtClean="0"/>
              <a:t>Python Specific OAPI</a:t>
            </a:r>
          </a:p>
          <a:p>
            <a:pPr marL="742950" lvl="1" indent="-285750">
              <a:buFont typeface="Arial" pitchFamily="34" charset="0"/>
              <a:buChar char="•"/>
            </a:pPr>
            <a:r>
              <a:rPr lang="en-US" sz="2200" dirty="0" smtClean="0"/>
              <a:t>Sap2000 package</a:t>
            </a:r>
          </a:p>
          <a:p>
            <a:pPr marL="285750" indent="-285750">
              <a:buFont typeface="Arial" pitchFamily="34" charset="0"/>
              <a:buChar char="•"/>
            </a:pPr>
            <a:r>
              <a:rPr lang="en-US" sz="2400" dirty="0" smtClean="0"/>
              <a:t>Swarm Logic</a:t>
            </a:r>
          </a:p>
          <a:p>
            <a:pPr marL="742950" lvl="1" indent="-285750">
              <a:buFont typeface="Arial" pitchFamily="34" charset="0"/>
              <a:buChar char="•"/>
            </a:pPr>
            <a:r>
              <a:rPr lang="en-US" sz="2200" dirty="0" smtClean="0"/>
              <a:t>Repairer.py </a:t>
            </a:r>
          </a:p>
          <a:p>
            <a:pPr marL="1200150" lvl="2" indent="-285750">
              <a:buFont typeface="Arial" pitchFamily="34" charset="0"/>
              <a:buChar char="•"/>
            </a:pPr>
            <a:r>
              <a:rPr lang="en-US" sz="2000" dirty="0" smtClean="0"/>
              <a:t>Base class</a:t>
            </a:r>
          </a:p>
          <a:p>
            <a:pPr marL="742950" lvl="1" indent="-285750">
              <a:buFont typeface="Arial" pitchFamily="34" charset="0"/>
              <a:buChar char="•"/>
            </a:pPr>
            <a:r>
              <a:rPr lang="en-US" sz="2200" dirty="0" smtClean="0"/>
              <a:t>Modifications.py</a:t>
            </a:r>
          </a:p>
          <a:p>
            <a:pPr marL="285750" indent="-285750">
              <a:buFont typeface="Arial" pitchFamily="34" charset="0"/>
              <a:buChar char="•"/>
            </a:pPr>
            <a:r>
              <a:rPr lang="en-US" sz="2400" dirty="0" smtClean="0"/>
              <a:t>Python-</a:t>
            </a:r>
            <a:r>
              <a:rPr lang="en-US" sz="2400" dirty="0" err="1" smtClean="0"/>
              <a:t>ic</a:t>
            </a:r>
            <a:r>
              <a:rPr lang="en-US" sz="2400" dirty="0" smtClean="0"/>
              <a:t> Structure Storage</a:t>
            </a:r>
          </a:p>
          <a:p>
            <a:pPr marL="285750" indent="-285750">
              <a:buFont typeface="Arial" pitchFamily="34" charset="0"/>
              <a:buChar char="•"/>
            </a:pPr>
            <a:r>
              <a:rPr lang="en-US" sz="2400" dirty="0" smtClean="0"/>
              <a:t>Main code</a:t>
            </a:r>
          </a:p>
          <a:p>
            <a:pPr marL="742950" lvl="1" indent="-285750">
              <a:buFont typeface="Arial" pitchFamily="34" charset="0"/>
              <a:buChar char="•"/>
            </a:pPr>
            <a:r>
              <a:rPr lang="en-US" sz="2200" dirty="0" smtClean="0"/>
              <a:t>Execution, visualization, constants, presentation</a:t>
            </a:r>
          </a:p>
        </p:txBody>
      </p:sp>
      <p:grpSp>
        <p:nvGrpSpPr>
          <p:cNvPr id="16" name="Group 15"/>
          <p:cNvGrpSpPr/>
          <p:nvPr/>
        </p:nvGrpSpPr>
        <p:grpSpPr>
          <a:xfrm>
            <a:off x="4448176" y="2028824"/>
            <a:ext cx="6781799" cy="3886199"/>
            <a:chOff x="4448175" y="2028824"/>
            <a:chExt cx="6781799" cy="3886199"/>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977" r="22538" b="5977"/>
            <a:stretch/>
          </p:blipFill>
          <p:spPr>
            <a:xfrm>
              <a:off x="5851939" y="2476499"/>
              <a:ext cx="5378035" cy="3438524"/>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7" t="17223" r="92126" b="52554"/>
            <a:stretch/>
          </p:blipFill>
          <p:spPr bwMode="auto">
            <a:xfrm>
              <a:off x="4448175" y="2028824"/>
              <a:ext cx="1163734" cy="2752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851939" y="2905125"/>
              <a:ext cx="586962" cy="1290636"/>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0"/>
              <a:endCxn id="4098" idx="0"/>
            </p:cNvCxnSpPr>
            <p:nvPr/>
          </p:nvCxnSpPr>
          <p:spPr>
            <a:xfrm flipH="1" flipV="1">
              <a:off x="5030042" y="2028824"/>
              <a:ext cx="1115378" cy="87630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4"/>
            </p:cNvCxnSpPr>
            <p:nvPr/>
          </p:nvCxnSpPr>
          <p:spPr>
            <a:xfrm flipH="1">
              <a:off x="5030042" y="4195761"/>
              <a:ext cx="1115378" cy="58554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2141" t="9892" r="14630" b="8679"/>
          <a:stretch/>
        </p:blipFill>
        <p:spPr>
          <a:xfrm>
            <a:off x="5279206" y="3819524"/>
            <a:ext cx="4857751" cy="303847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9205" y="704139"/>
            <a:ext cx="4323339" cy="2962741"/>
          </a:xfrm>
          <a:prstGeom prst="rect">
            <a:avLst/>
          </a:prstGeom>
        </p:spPr>
      </p:pic>
    </p:spTree>
    <p:extLst>
      <p:ext uri="{BB962C8B-B14F-4D97-AF65-F5344CB8AC3E}">
        <p14:creationId xmlns:p14="http://schemas.microsoft.com/office/powerpoint/2010/main" val="2795884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500"/>
                                        <p:tgtEl>
                                          <p:spTgt spid="6">
                                            <p:txEl>
                                              <p:pRg st="3" end="3"/>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Effect transition="in" filter="fade">
                                      <p:cBhvr>
                                        <p:cTn id="51" dur="500"/>
                                        <p:tgtEl>
                                          <p:spTgt spid="6">
                                            <p:txEl>
                                              <p:pRg st="5" end="5"/>
                                            </p:txEl>
                                          </p:spTgt>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6">
                                            <p:txEl>
                                              <p:pRg st="6" end="6"/>
                                            </p:txEl>
                                          </p:spTgt>
                                        </p:tgtEl>
                                        <p:attrNameLst>
                                          <p:attrName>style.visibility</p:attrName>
                                        </p:attrNameLst>
                                      </p:cBhvr>
                                      <p:to>
                                        <p:strVal val="visible"/>
                                      </p:to>
                                    </p:set>
                                    <p:animEffect transition="in" filter="fade">
                                      <p:cBhvr>
                                        <p:cTn id="64" dur="500"/>
                                        <p:tgtEl>
                                          <p:spTgt spid="6">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xEl>
                                              <p:pRg st="7" end="7"/>
                                            </p:txEl>
                                          </p:spTgt>
                                        </p:tgtEl>
                                        <p:attrNameLst>
                                          <p:attrName>style.visibility</p:attrName>
                                        </p:attrNameLst>
                                      </p:cBhvr>
                                      <p:to>
                                        <p:strVal val="visible"/>
                                      </p:to>
                                    </p:set>
                                    <p:animEffect transition="in" filter="fade">
                                      <p:cBhvr>
                                        <p:cTn id="69" dur="500"/>
                                        <p:tgtEl>
                                          <p:spTgt spid="6">
                                            <p:txEl>
                                              <p:pRg st="7" end="7"/>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6">
                                            <p:txEl>
                                              <p:pRg st="8" end="8"/>
                                            </p:txEl>
                                          </p:spTgt>
                                        </p:tgtEl>
                                        <p:attrNameLst>
                                          <p:attrName>style.visibility</p:attrName>
                                        </p:attrNameLst>
                                      </p:cBhvr>
                                      <p:to>
                                        <p:strVal val="visible"/>
                                      </p:to>
                                    </p:set>
                                    <p:animEffect transition="in" filter="fade">
                                      <p:cBhvr>
                                        <p:cTn id="7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9126" y="618519"/>
            <a:ext cx="10902793" cy="1478570"/>
          </a:xfrm>
        </p:spPr>
        <p:txBody>
          <a:bodyPr>
            <a:normAutofit/>
          </a:bodyPr>
          <a:lstStyle/>
          <a:p>
            <a:r>
              <a:rPr lang="en-US" sz="4400" dirty="0" smtClean="0"/>
              <a:t>Methods: Virtual Tower </a:t>
            </a:r>
            <a:r>
              <a:rPr lang="en-US" sz="4400" dirty="0" smtClean="0"/>
              <a:t>Construction </a:t>
            </a:r>
            <a:r>
              <a:rPr lang="en-US" sz="4400" dirty="0" smtClean="0"/>
              <a:t>Simulation</a:t>
            </a:r>
            <a:endParaRPr lang="en-US" sz="44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033" y="2160482"/>
            <a:ext cx="3931332" cy="385518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3118" b="3118"/>
          <a:stretch/>
        </p:blipFill>
        <p:spPr>
          <a:xfrm>
            <a:off x="6642700" y="1949411"/>
            <a:ext cx="4067742" cy="4277322"/>
          </a:xfrm>
          <a:prstGeom prst="rect">
            <a:avLst/>
          </a:prstGeom>
          <a:effectLst>
            <a:softEdge rad="127000"/>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333" y="1030422"/>
            <a:ext cx="4290414" cy="368124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530" y="2952357"/>
            <a:ext cx="4165712" cy="351861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8907" y="2549370"/>
            <a:ext cx="1448670" cy="381867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7989" y="2059834"/>
            <a:ext cx="1373277" cy="4411134"/>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1266" y="1670190"/>
            <a:ext cx="2723952" cy="4800778"/>
          </a:xfrm>
          <a:prstGeom prst="rect">
            <a:avLst/>
          </a:prstGeom>
        </p:spPr>
      </p:pic>
      <p:sp>
        <p:nvSpPr>
          <p:cNvPr id="2" name="Rectangle 1"/>
          <p:cNvSpPr/>
          <p:nvPr/>
        </p:nvSpPr>
        <p:spPr>
          <a:xfrm>
            <a:off x="7520345" y="2105379"/>
            <a:ext cx="1844804" cy="400110"/>
          </a:xfrm>
          <a:prstGeom prst="rect">
            <a:avLst/>
          </a:prstGeom>
          <a:noFill/>
        </p:spPr>
        <p:txBody>
          <a:bodyPr wrap="square" lIns="91440" tIns="45720" rIns="91440" bIns="45720">
            <a:spAutoFit/>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moments</a:t>
            </a:r>
            <a:endParaRPr lang="en-US"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a:off x="9470840" y="1863973"/>
            <a:ext cx="1844804" cy="400110"/>
          </a:xfrm>
          <a:prstGeom prst="rect">
            <a:avLst/>
          </a:prstGeom>
          <a:noFill/>
        </p:spPr>
        <p:txBody>
          <a:bodyPr wrap="square" lIns="91440" tIns="45720" rIns="91440" bIns="45720">
            <a:spAutoFit/>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height</a:t>
            </a:r>
            <a:endParaRPr lang="en-US" sz="2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 name="Rectangle 20"/>
          <p:cNvSpPr/>
          <p:nvPr/>
        </p:nvSpPr>
        <p:spPr>
          <a:xfrm>
            <a:off x="9470840" y="2670987"/>
            <a:ext cx="1844804" cy="369332"/>
          </a:xfrm>
          <a:prstGeom prst="rect">
            <a:avLst/>
          </a:prstGeom>
          <a:noFill/>
        </p:spPr>
        <p:txBody>
          <a:bodyPr wrap="square" lIns="91440" tIns="45720" rIns="91440" bIns="45720">
            <a:spAutoFit/>
          </a:bodyP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deflection</a:t>
            </a:r>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aphicFrame>
        <p:nvGraphicFramePr>
          <p:cNvPr id="12" name="Content Placeholder 2" descr="Alternating Flow" title="SmartArt"/>
          <p:cNvGraphicFramePr>
            <a:graphicFrameLocks/>
          </p:cNvGraphicFramePr>
          <p:nvPr>
            <p:extLst>
              <p:ext uri="{D42A27DB-BD31-4B8C-83A1-F6EECF244321}">
                <p14:modId xmlns:p14="http://schemas.microsoft.com/office/powerpoint/2010/main" val="1212908439"/>
              </p:ext>
            </p:extLst>
          </p:nvPr>
        </p:nvGraphicFramePr>
        <p:xfrm>
          <a:off x="1009650" y="1371600"/>
          <a:ext cx="9648825" cy="47815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Picture 2"/>
          <p:cNvPicPr>
            <a:picLocks noChangeAspect="1"/>
          </p:cNvPicPr>
          <p:nvPr/>
        </p:nvPicPr>
        <p:blipFill rotWithShape="1">
          <a:blip r:embed="rId14">
            <a:extLst>
              <a:ext uri="{28A0092B-C50C-407E-A947-70E740481C1C}">
                <a14:useLocalDpi xmlns:a14="http://schemas.microsoft.com/office/drawing/2010/main" val="0"/>
              </a:ext>
            </a:extLst>
          </a:blip>
          <a:srcRect l="11440" t="14147" r="14402" b="5374"/>
          <a:stretch/>
        </p:blipFill>
        <p:spPr>
          <a:xfrm>
            <a:off x="620587" y="1863973"/>
            <a:ext cx="6351423" cy="3877170"/>
          </a:xfrm>
          <a:prstGeom prst="rect">
            <a:avLst/>
          </a:prstGeom>
        </p:spPr>
      </p:pic>
      <p:pic>
        <p:nvPicPr>
          <p:cNvPr id="4" name="Picture 3"/>
          <p:cNvPicPr>
            <a:picLocks noChangeAspect="1"/>
          </p:cNvPicPr>
          <p:nvPr/>
        </p:nvPicPr>
        <p:blipFill rotWithShape="1">
          <a:blip r:embed="rId15">
            <a:extLst>
              <a:ext uri="{28A0092B-C50C-407E-A947-70E740481C1C}">
                <a14:useLocalDpi xmlns:a14="http://schemas.microsoft.com/office/drawing/2010/main" val="0"/>
              </a:ext>
            </a:extLst>
          </a:blip>
          <a:srcRect l="3789" t="8619" r="25151" b="7879"/>
          <a:stretch/>
        </p:blipFill>
        <p:spPr>
          <a:xfrm>
            <a:off x="649126" y="2186084"/>
            <a:ext cx="6322884" cy="4179305"/>
          </a:xfrm>
          <a:prstGeom prst="rect">
            <a:avLst/>
          </a:prstGeom>
        </p:spPr>
      </p:pic>
      <p:pic>
        <p:nvPicPr>
          <p:cNvPr id="6" name="Picture 5"/>
          <p:cNvPicPr>
            <a:picLocks noChangeAspect="1"/>
          </p:cNvPicPr>
          <p:nvPr/>
        </p:nvPicPr>
        <p:blipFill rotWithShape="1">
          <a:blip r:embed="rId16">
            <a:extLst>
              <a:ext uri="{28A0092B-C50C-407E-A947-70E740481C1C}">
                <a14:useLocalDpi xmlns:a14="http://schemas.microsoft.com/office/drawing/2010/main" val="0"/>
              </a:ext>
            </a:extLst>
          </a:blip>
          <a:srcRect l="3434" t="11366" r="23657" b="5575"/>
          <a:stretch/>
        </p:blipFill>
        <p:spPr>
          <a:xfrm>
            <a:off x="178009" y="1949411"/>
            <a:ext cx="7342336" cy="4705024"/>
          </a:xfrm>
          <a:prstGeom prst="rect">
            <a:avLst/>
          </a:prstGeom>
        </p:spPr>
      </p:pic>
    </p:spTree>
    <p:extLst>
      <p:ext uri="{BB962C8B-B14F-4D97-AF65-F5344CB8AC3E}">
        <p14:creationId xmlns:p14="http://schemas.microsoft.com/office/powerpoint/2010/main" val="1129499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E18C6CF4-EDEB-4539-A36D-E0355B626199}"/>
                                            </p:graphicEl>
                                          </p:spTgt>
                                        </p:tgtEl>
                                        <p:attrNameLst>
                                          <p:attrName>style.visibility</p:attrName>
                                        </p:attrNameLst>
                                      </p:cBhvr>
                                      <p:to>
                                        <p:strVal val="visible"/>
                                      </p:to>
                                    </p:set>
                                    <p:animEffect transition="in" filter="fade">
                                      <p:cBhvr>
                                        <p:cTn id="7" dur="500"/>
                                        <p:tgtEl>
                                          <p:spTgt spid="12">
                                            <p:graphicEl>
                                              <a:dgm id="{E18C6CF4-EDEB-4539-A36D-E0355B62619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96015622-8A46-45CF-A72A-2856B699B374}"/>
                                            </p:graphicEl>
                                          </p:spTgt>
                                        </p:tgtEl>
                                        <p:attrNameLst>
                                          <p:attrName>style.visibility</p:attrName>
                                        </p:attrNameLst>
                                      </p:cBhvr>
                                      <p:to>
                                        <p:strVal val="visible"/>
                                      </p:to>
                                    </p:set>
                                    <p:animEffect transition="in" filter="fade">
                                      <p:cBhvr>
                                        <p:cTn id="12" dur="500"/>
                                        <p:tgtEl>
                                          <p:spTgt spid="12">
                                            <p:graphicEl>
                                              <a:dgm id="{96015622-8A46-45CF-A72A-2856B699B37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graphicEl>
                                              <a:dgm id="{6A63D16E-EEE6-4267-97EA-5AD7D2BC4E84}"/>
                                            </p:graphicEl>
                                          </p:spTgt>
                                        </p:tgtEl>
                                        <p:attrNameLst>
                                          <p:attrName>style.visibility</p:attrName>
                                        </p:attrNameLst>
                                      </p:cBhvr>
                                      <p:to>
                                        <p:strVal val="visible"/>
                                      </p:to>
                                    </p:set>
                                    <p:animEffect transition="in" filter="fade">
                                      <p:cBhvr>
                                        <p:cTn id="49" dur="500"/>
                                        <p:tgtEl>
                                          <p:spTgt spid="12">
                                            <p:graphicEl>
                                              <a:dgm id="{6A63D16E-EEE6-4267-97EA-5AD7D2BC4E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graphicEl>
                                              <a:dgm id="{029D1FDE-4DD7-4FA5-8C70-0C747477B66C}"/>
                                            </p:graphicEl>
                                          </p:spTgt>
                                        </p:tgtEl>
                                        <p:attrNameLst>
                                          <p:attrName>style.visibility</p:attrName>
                                        </p:attrNameLst>
                                      </p:cBhvr>
                                      <p:to>
                                        <p:strVal val="visible"/>
                                      </p:to>
                                    </p:set>
                                    <p:animEffect transition="in" filter="fade">
                                      <p:cBhvr>
                                        <p:cTn id="52" dur="500"/>
                                        <p:tgtEl>
                                          <p:spTgt spid="12">
                                            <p:graphicEl>
                                              <a:dgm id="{029D1FDE-4DD7-4FA5-8C70-0C747477B66C}"/>
                                            </p:graphicEl>
                                          </p:spTgt>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2">
                                            <p:graphicEl>
                                              <a:dgm id="{E83793B4-2C5C-4D90-82FA-E5EE4745664D}"/>
                                            </p:graphicEl>
                                          </p:spTgt>
                                        </p:tgtEl>
                                        <p:attrNameLst>
                                          <p:attrName>style.visibility</p:attrName>
                                        </p:attrNameLst>
                                      </p:cBhvr>
                                      <p:to>
                                        <p:strVal val="visible"/>
                                      </p:to>
                                    </p:set>
                                    <p:animEffect transition="in" filter="fade">
                                      <p:cBhvr>
                                        <p:cTn id="56" dur="500"/>
                                        <p:tgtEl>
                                          <p:spTgt spid="12">
                                            <p:graphicEl>
                                              <a:dgm id="{E83793B4-2C5C-4D90-82FA-E5EE4745664D}"/>
                                            </p:graphicEl>
                                          </p:spTgt>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0"/>
                                        </p:tgtEl>
                                      </p:cBhvr>
                                    </p:animEffect>
                                    <p:set>
                                      <p:cBhvr>
                                        <p:cTn id="68" dur="1" fill="hold">
                                          <p:stCondLst>
                                            <p:cond delay="499"/>
                                          </p:stCondLst>
                                        </p:cTn>
                                        <p:tgtEl>
                                          <p:spTgt spid="2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500"/>
                                        <p:tgtEl>
                                          <p:spTgt spid="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
                                        </p:tgtEl>
                                      </p:cBhvr>
                                    </p:animEffect>
                                    <p:set>
                                      <p:cBhvr>
                                        <p:cTn id="99" dur="1" fill="hold">
                                          <p:stCondLst>
                                            <p:cond delay="499"/>
                                          </p:stCondLst>
                                        </p:cTn>
                                        <p:tgtEl>
                                          <p:spTgt spid="2"/>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2">
                                            <p:graphicEl>
                                              <a:dgm id="{DC2A0ADB-DCE3-4BF4-9952-0394865777AC}"/>
                                            </p:graphicEl>
                                          </p:spTgt>
                                        </p:tgtEl>
                                        <p:attrNameLst>
                                          <p:attrName>style.visibility</p:attrName>
                                        </p:attrNameLst>
                                      </p:cBhvr>
                                      <p:to>
                                        <p:strVal val="visible"/>
                                      </p:to>
                                    </p:set>
                                    <p:animEffect transition="in" filter="fade">
                                      <p:cBhvr>
                                        <p:cTn id="103" dur="500"/>
                                        <p:tgtEl>
                                          <p:spTgt spid="12">
                                            <p:graphicEl>
                                              <a:dgm id="{DC2A0ADB-DCE3-4BF4-9952-0394865777AC}"/>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
                                            <p:graphicEl>
                                              <a:dgm id="{047F5837-10E2-4FFC-A492-DB8A19EF48CA}"/>
                                            </p:graphicEl>
                                          </p:spTgt>
                                        </p:tgtEl>
                                        <p:attrNameLst>
                                          <p:attrName>style.visibility</p:attrName>
                                        </p:attrNameLst>
                                      </p:cBhvr>
                                      <p:to>
                                        <p:strVal val="visible"/>
                                      </p:to>
                                    </p:set>
                                    <p:animEffect transition="in" filter="fade">
                                      <p:cBhvr>
                                        <p:cTn id="106" dur="500"/>
                                        <p:tgtEl>
                                          <p:spTgt spid="12">
                                            <p:graphicEl>
                                              <a:dgm id="{047F5837-10E2-4FFC-A492-DB8A19EF48CA}"/>
                                            </p:graphicEl>
                                          </p:spTgt>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12">
                                            <p:graphicEl>
                                              <a:dgm id="{69C28D3B-E083-42DF-9EA0-916CA12125A9}"/>
                                            </p:graphicEl>
                                          </p:spTgt>
                                        </p:tgtEl>
                                        <p:attrNameLst>
                                          <p:attrName>style.visibility</p:attrName>
                                        </p:attrNameLst>
                                      </p:cBhvr>
                                      <p:to>
                                        <p:strVal val="visible"/>
                                      </p:to>
                                    </p:set>
                                    <p:animEffect transition="in" filter="fade">
                                      <p:cBhvr>
                                        <p:cTn id="110" dur="500"/>
                                        <p:tgtEl>
                                          <p:spTgt spid="12">
                                            <p:graphicEl>
                                              <a:dgm id="{69C28D3B-E083-42DF-9EA0-916CA12125A9}"/>
                                            </p:graphic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fade">
                                      <p:cBhvr>
                                        <p:cTn id="115" dur="500"/>
                                        <p:tgtEl>
                                          <p:spTgt spid="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3"/>
                                        </p:tgtEl>
                                      </p:cBhvr>
                                    </p:animEffect>
                                    <p:set>
                                      <p:cBhvr>
                                        <p:cTn id="120" dur="1" fill="hold">
                                          <p:stCondLst>
                                            <p:cond delay="499"/>
                                          </p:stCondLst>
                                        </p:cTn>
                                        <p:tgtEl>
                                          <p:spTgt spid="3"/>
                                        </p:tgtEl>
                                        <p:attrNameLst>
                                          <p:attrName>style.visibility</p:attrName>
                                        </p:attrNameLst>
                                      </p:cBhvr>
                                      <p:to>
                                        <p:strVal val="hidden"/>
                                      </p:to>
                                    </p:set>
                                  </p:childTnLst>
                                </p:cTn>
                              </p:par>
                            </p:childTnLst>
                          </p:cTn>
                        </p:par>
                        <p:par>
                          <p:cTn id="121" fill="hold">
                            <p:stCondLst>
                              <p:cond delay="500"/>
                            </p:stCondLst>
                            <p:childTnLst>
                              <p:par>
                                <p:cTn id="122" presetID="10" presetClass="entr" presetSubtype="0" fill="hold" nodeType="after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4"/>
                                        </p:tgtEl>
                                      </p:cBhvr>
                                    </p:animEffect>
                                    <p:set>
                                      <p:cBhvr>
                                        <p:cTn id="129" dur="1" fill="hold">
                                          <p:stCondLst>
                                            <p:cond delay="499"/>
                                          </p:stCondLst>
                                        </p:cTn>
                                        <p:tgtEl>
                                          <p:spTgt spid="4"/>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nodeType="afterEffect">
                                  <p:stCondLst>
                                    <p:cond delay="0"/>
                                  </p:stCondLst>
                                  <p:childTnLst>
                                    <p:set>
                                      <p:cBhvr>
                                        <p:cTn id="132" dur="1" fill="hold">
                                          <p:stCondLst>
                                            <p:cond delay="0"/>
                                          </p:stCondLst>
                                        </p:cTn>
                                        <p:tgtEl>
                                          <p:spTgt spid="6"/>
                                        </p:tgtEl>
                                        <p:attrNameLst>
                                          <p:attrName>style.visibility</p:attrName>
                                        </p:attrNameLst>
                                      </p:cBhvr>
                                      <p:to>
                                        <p:strVal val="visible"/>
                                      </p:to>
                                    </p:set>
                                    <p:animEffect transition="in" filter="fade">
                                      <p:cBhvr>
                                        <p:cTn id="1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21" grpId="0"/>
      <p:bldP spid="21" grpId="1"/>
      <p:bldGraphic spid="12"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1029999"/>
            <a:ext cx="4253547" cy="920721"/>
          </a:xfrm>
        </p:spPr>
        <p:txBody>
          <a:bodyPr>
            <a:noAutofit/>
          </a:bodyPr>
          <a:lstStyle/>
          <a:p>
            <a:r>
              <a:rPr lang="en-US" sz="4400" dirty="0" smtClean="0"/>
              <a:t>Construction – Simple Limit</a:t>
            </a:r>
            <a:endParaRPr lang="en-US" sz="4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9816" t="8198" r="29849" b="31180"/>
          <a:stretch/>
        </p:blipFill>
        <p:spPr>
          <a:xfrm>
            <a:off x="472440" y="4480560"/>
            <a:ext cx="1783080" cy="2138704"/>
          </a:xfrm>
          <a:prstGeom prst="rect">
            <a:avLst/>
          </a:prstGeom>
          <a:ln>
            <a:solidFill>
              <a:schemeClr val="bg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2260" t="21398" r="35565" b="24363"/>
          <a:stretch/>
        </p:blipFill>
        <p:spPr>
          <a:xfrm>
            <a:off x="2278381" y="4480560"/>
            <a:ext cx="1813560" cy="2138704"/>
          </a:xfrm>
          <a:prstGeom prst="rect">
            <a:avLst/>
          </a:prstGeom>
          <a:ln>
            <a:solidFill>
              <a:schemeClr val="bg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6887" t="10951" r="36963" b="16423"/>
          <a:stretch/>
        </p:blipFill>
        <p:spPr>
          <a:xfrm>
            <a:off x="4091941" y="3642360"/>
            <a:ext cx="1722119" cy="2976904"/>
          </a:xfrm>
          <a:prstGeom prst="rect">
            <a:avLst/>
          </a:prstGeom>
          <a:ln>
            <a:solidFill>
              <a:schemeClr val="bg2"/>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40960" t="3510" r="35819" b="6486"/>
          <a:stretch/>
        </p:blipFill>
        <p:spPr>
          <a:xfrm>
            <a:off x="5814060" y="2651760"/>
            <a:ext cx="1783080" cy="3967504"/>
          </a:xfrm>
          <a:prstGeom prst="rect">
            <a:avLst/>
          </a:prstGeom>
          <a:ln>
            <a:solidFill>
              <a:schemeClr val="bg1"/>
            </a:solidFill>
          </a:ln>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39330" t="2805" r="35775" b="5331"/>
          <a:stretch/>
        </p:blipFill>
        <p:spPr>
          <a:xfrm>
            <a:off x="7597140" y="1651024"/>
            <a:ext cx="1813560" cy="4968240"/>
          </a:xfrm>
          <a:prstGeom prst="rect">
            <a:avLst/>
          </a:prstGeom>
          <a:ln>
            <a:solidFill>
              <a:schemeClr val="bg1"/>
            </a:solidFill>
          </a:ln>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37971" t="3077" r="37971" b="9152"/>
          <a:stretch/>
        </p:blipFill>
        <p:spPr>
          <a:xfrm>
            <a:off x="9410700" y="1628164"/>
            <a:ext cx="1722119" cy="4991100"/>
          </a:xfrm>
          <a:prstGeom prst="rect">
            <a:avLst/>
          </a:prstGeom>
          <a:ln>
            <a:solidFill>
              <a:schemeClr val="bg1"/>
            </a:solidFill>
          </a:ln>
        </p:spPr>
      </p:pic>
      <p:cxnSp>
        <p:nvCxnSpPr>
          <p:cNvPr id="11" name="Straight Arrow Connector 10"/>
          <p:cNvCxnSpPr/>
          <p:nvPr/>
        </p:nvCxnSpPr>
        <p:spPr>
          <a:xfrm>
            <a:off x="1722120" y="5974080"/>
            <a:ext cx="1127760" cy="152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413760" y="5334000"/>
            <a:ext cx="1310640" cy="6553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4953000" y="4251960"/>
            <a:ext cx="1310640" cy="87885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6705600" y="3202934"/>
            <a:ext cx="1310640" cy="87885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8503920" y="2804160"/>
            <a:ext cx="1463040" cy="180346"/>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22" name="Oval 21"/>
          <p:cNvSpPr/>
          <p:nvPr/>
        </p:nvSpPr>
        <p:spPr>
          <a:xfrm>
            <a:off x="9875519" y="5130812"/>
            <a:ext cx="624840" cy="1300468"/>
          </a:xfrm>
          <a:prstGeom prst="ellipse">
            <a:avLst/>
          </a:prstGeom>
          <a:noFill/>
          <a:ln>
            <a:solidFill>
              <a:srgbClr val="FF0000"/>
            </a:solidFill>
          </a:ln>
          <a:effectLst>
            <a:glow rad="228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776052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173" y="411479"/>
            <a:ext cx="9905998" cy="755969"/>
          </a:xfrm>
        </p:spPr>
        <p:txBody>
          <a:bodyPr/>
          <a:lstStyle/>
          <a:p>
            <a:r>
              <a:rPr lang="en-US" dirty="0" smtClean="0"/>
              <a:t>Simple Limit – In Depth</a:t>
            </a:r>
            <a:endParaRPr lang="en-US" dirty="0"/>
          </a:p>
        </p:txBody>
      </p:sp>
      <p:graphicFrame>
        <p:nvGraphicFramePr>
          <p:cNvPr id="4" name="Chart 3"/>
          <p:cNvGraphicFramePr>
            <a:graphicFrameLocks noGrp="1"/>
          </p:cNvGraphicFramePr>
          <p:nvPr>
            <p:extLst>
              <p:ext uri="{D42A27DB-BD31-4B8C-83A1-F6EECF244321}">
                <p14:modId xmlns:p14="http://schemas.microsoft.com/office/powerpoint/2010/main" val="223620798"/>
              </p:ext>
            </p:extLst>
          </p:nvPr>
        </p:nvGraphicFramePr>
        <p:xfrm>
          <a:off x="929640" y="1219200"/>
          <a:ext cx="10957560" cy="536448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a:off x="6461760" y="4023360"/>
            <a:ext cx="1036320" cy="42672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3870960" y="5181600"/>
            <a:ext cx="1036320" cy="42672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9707880" y="1600200"/>
            <a:ext cx="1036320" cy="42672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2072640" y="5394960"/>
            <a:ext cx="1036320" cy="42672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13" name="Right Brace 12"/>
          <p:cNvSpPr/>
          <p:nvPr/>
        </p:nvSpPr>
        <p:spPr>
          <a:xfrm>
            <a:off x="7787640" y="4450080"/>
            <a:ext cx="167640" cy="944880"/>
          </a:xfrm>
          <a:prstGeom prst="rightBrace">
            <a:avLst>
              <a:gd name="adj1" fmla="val 42424"/>
              <a:gd name="adj2" fmla="val 53333"/>
            </a:avLst>
          </a:prstGeom>
          <a:noFill/>
          <a:ln w="381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Right Brace 13"/>
          <p:cNvSpPr/>
          <p:nvPr/>
        </p:nvSpPr>
        <p:spPr>
          <a:xfrm>
            <a:off x="5120640" y="5608320"/>
            <a:ext cx="335280" cy="213360"/>
          </a:xfrm>
          <a:prstGeom prst="rightBrace">
            <a:avLst>
              <a:gd name="adj1" fmla="val 42424"/>
              <a:gd name="adj2" fmla="val 53333"/>
            </a:avLst>
          </a:prstGeom>
          <a:noFill/>
          <a:ln w="381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p:cNvSpPr/>
          <p:nvPr/>
        </p:nvSpPr>
        <p:spPr>
          <a:xfrm flipH="1">
            <a:off x="10393680" y="2026920"/>
            <a:ext cx="350520" cy="2209800"/>
          </a:xfrm>
          <a:prstGeom prst="rightBrace">
            <a:avLst>
              <a:gd name="adj1" fmla="val 42424"/>
              <a:gd name="adj2" fmla="val 53333"/>
            </a:avLst>
          </a:prstGeom>
          <a:noFill/>
          <a:ln w="381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60763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133" y="648999"/>
            <a:ext cx="10319067" cy="920721"/>
          </a:xfrm>
        </p:spPr>
        <p:txBody>
          <a:bodyPr>
            <a:noAutofit/>
          </a:bodyPr>
          <a:lstStyle/>
          <a:p>
            <a:r>
              <a:rPr lang="en-US" sz="4400" dirty="0" smtClean="0"/>
              <a:t>Construction – Simple Limit Lowered</a:t>
            </a:r>
            <a:endParaRPr lang="en-US" sz="4400"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1830" t="11885" r="40056" b="11885"/>
          <a:stretch/>
        </p:blipFill>
        <p:spPr>
          <a:xfrm>
            <a:off x="952740" y="2148343"/>
            <a:ext cx="1470420" cy="4312921"/>
          </a:xfrm>
          <a:prstGeom prst="rect">
            <a:avLst/>
          </a:prstGeom>
          <a:ln>
            <a:solidFill>
              <a:schemeClr val="bg1"/>
            </a:solidFill>
          </a:ln>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42998" t="11256" r="41547" b="12515"/>
          <a:stretch/>
        </p:blipFill>
        <p:spPr>
          <a:xfrm>
            <a:off x="2423160" y="2148344"/>
            <a:ext cx="1554480" cy="4312920"/>
          </a:xfrm>
          <a:prstGeom prst="rect">
            <a:avLst/>
          </a:prstGeom>
          <a:ln>
            <a:solidFill>
              <a:schemeClr val="bg1"/>
            </a:solidFill>
          </a:ln>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41830" t="5472" r="41723" b="5470"/>
          <a:stretch/>
        </p:blipFill>
        <p:spPr>
          <a:xfrm>
            <a:off x="3977640" y="2148345"/>
            <a:ext cx="1544400" cy="4312919"/>
          </a:xfrm>
          <a:prstGeom prst="rect">
            <a:avLst/>
          </a:prstGeom>
          <a:ln>
            <a:solidFill>
              <a:schemeClr val="bg1"/>
            </a:solidFill>
          </a:ln>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38955" t="50000" r="38740" b="7954"/>
          <a:stretch/>
        </p:blipFill>
        <p:spPr>
          <a:xfrm>
            <a:off x="5930565" y="4546738"/>
            <a:ext cx="1805553" cy="1914526"/>
          </a:xfrm>
          <a:prstGeom prst="rect">
            <a:avLst/>
          </a:prstGeom>
          <a:ln>
            <a:solidFill>
              <a:schemeClr val="bg1"/>
            </a:solidFill>
          </a:ln>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35949" t="51787" r="35567" b="5303"/>
          <a:stretch/>
        </p:blipFill>
        <p:spPr>
          <a:xfrm>
            <a:off x="7736118" y="4546738"/>
            <a:ext cx="2259380" cy="1914526"/>
          </a:xfrm>
          <a:prstGeom prst="rect">
            <a:avLst/>
          </a:prstGeom>
          <a:ln>
            <a:solidFill>
              <a:schemeClr val="bg1"/>
            </a:solidFill>
          </a:ln>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35820" t="44698" r="37210" b="5302"/>
          <a:stretch/>
        </p:blipFill>
        <p:spPr>
          <a:xfrm>
            <a:off x="9995498" y="4546739"/>
            <a:ext cx="1835882" cy="1914526"/>
          </a:xfrm>
          <a:prstGeom prst="rect">
            <a:avLst/>
          </a:prstGeom>
          <a:ln>
            <a:solidFill>
              <a:schemeClr val="bg1"/>
            </a:solidFill>
          </a:ln>
        </p:spPr>
      </p:pic>
      <p:graphicFrame>
        <p:nvGraphicFramePr>
          <p:cNvPr id="23" name="Chart 22"/>
          <p:cNvGraphicFramePr>
            <a:graphicFrameLocks noGrp="1"/>
          </p:cNvGraphicFramePr>
          <p:nvPr>
            <p:extLst>
              <p:ext uri="{D42A27DB-BD31-4B8C-83A1-F6EECF244321}">
                <p14:modId xmlns:p14="http://schemas.microsoft.com/office/powerpoint/2010/main" val="2082789073"/>
              </p:ext>
            </p:extLst>
          </p:nvPr>
        </p:nvGraphicFramePr>
        <p:xfrm>
          <a:off x="5781120" y="1676400"/>
          <a:ext cx="6050260" cy="275844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4903948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hart 2"/>
          <p:cNvGraphicFramePr>
            <a:graphicFrameLocks noGrp="1"/>
          </p:cNvGraphicFramePr>
          <p:nvPr>
            <p:extLst>
              <p:ext uri="{D42A27DB-BD31-4B8C-83A1-F6EECF244321}">
                <p14:modId xmlns:p14="http://schemas.microsoft.com/office/powerpoint/2010/main" val="1825928390"/>
              </p:ext>
            </p:extLst>
          </p:nvPr>
        </p:nvGraphicFramePr>
        <p:xfrm>
          <a:off x="823002" y="838200"/>
          <a:ext cx="11201358" cy="6019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10986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9"/>
            <a:ext cx="9905998" cy="1012161"/>
          </a:xfrm>
        </p:spPr>
        <p:txBody>
          <a:bodyPr/>
          <a:lstStyle/>
          <a:p>
            <a:r>
              <a:rPr lang="en-US" dirty="0" smtClean="0"/>
              <a:t>Importance Scale</a:t>
            </a:r>
            <a:endParaRPr lang="en-US" dirty="0"/>
          </a:p>
        </p:txBody>
      </p:sp>
    </p:spTree>
    <p:extLst>
      <p:ext uri="{BB962C8B-B14F-4D97-AF65-F5344CB8AC3E}">
        <p14:creationId xmlns:p14="http://schemas.microsoft.com/office/powerpoint/2010/main" val="34680927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20961400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Tree>
    <p:extLst>
      <p:ext uri="{BB962C8B-B14F-4D97-AF65-F5344CB8AC3E}">
        <p14:creationId xmlns:p14="http://schemas.microsoft.com/office/powerpoint/2010/main" val="42618839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91581"/>
            <a:ext cx="9906000" cy="1032253"/>
          </a:xfrm>
        </p:spPr>
        <p:txBody>
          <a:bodyPr>
            <a:normAutofit/>
          </a:bodyPr>
          <a:lstStyle/>
          <a:p>
            <a:r>
              <a:rPr lang="en-US" sz="4400" dirty="0" smtClean="0"/>
              <a:t>Modern construction revolution</a:t>
            </a:r>
            <a:endParaRPr lang="en-US" sz="4400" dirty="0"/>
          </a:p>
        </p:txBody>
      </p:sp>
      <p:sp>
        <p:nvSpPr>
          <p:cNvPr id="4" name="Text Placeholder 3"/>
          <p:cNvSpPr>
            <a:spLocks noGrp="1"/>
          </p:cNvSpPr>
          <p:nvPr>
            <p:ph type="body" idx="1"/>
          </p:nvPr>
        </p:nvSpPr>
        <p:spPr>
          <a:xfrm>
            <a:off x="1042472" y="1596788"/>
            <a:ext cx="5094841" cy="614148"/>
          </a:xfrm>
        </p:spPr>
        <p:txBody>
          <a:bodyPr>
            <a:noAutofit/>
          </a:bodyPr>
          <a:lstStyle/>
          <a:p>
            <a:r>
              <a:rPr lang="en-US" sz="3200" dirty="0" smtClean="0"/>
              <a:t>One Design, Million Homes</a:t>
            </a:r>
            <a:endParaRPr lang="en-US" sz="3200" dirty="0"/>
          </a:p>
        </p:txBody>
      </p:sp>
      <p:pic>
        <p:nvPicPr>
          <p:cNvPr id="5122" name="Picture 2" descr="http://blog.redfin.com/local/wp-content/uploads/sites/2/2008/06/subur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4970">
            <a:off x="754424" y="2774990"/>
            <a:ext cx="5032514" cy="33592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newclearvision.com/wp-content/uploads/2011/05/suburb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22199">
            <a:off x="679675" y="2581013"/>
            <a:ext cx="4435572" cy="32527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3206" y="6126919"/>
            <a:ext cx="3869116" cy="536685"/>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Ctrl-C, Ctrl-V, -V, -V, -V</a:t>
            </a:r>
            <a:endParaRPr lang="en-US" sz="2800" b="1" dirty="0">
              <a:effectLst>
                <a:outerShdw blurRad="38100" dist="38100" dir="2700000" algn="tl">
                  <a:srgbClr val="000000">
                    <a:alpha val="43137"/>
                  </a:srgbClr>
                </a:outerShdw>
              </a:effectLst>
            </a:endParaRPr>
          </a:p>
        </p:txBody>
      </p:sp>
      <p:sp>
        <p:nvSpPr>
          <p:cNvPr id="11" name="Rectangle 10"/>
          <p:cNvSpPr/>
          <p:nvPr/>
        </p:nvSpPr>
        <p:spPr>
          <a:xfrm>
            <a:off x="404048" y="6534835"/>
            <a:ext cx="4591033" cy="246221"/>
          </a:xfrm>
          <a:prstGeom prst="rect">
            <a:avLst/>
          </a:prstGeom>
        </p:spPr>
        <p:txBody>
          <a:bodyPr wrap="square">
            <a:spAutoFit/>
          </a:bodyPr>
          <a:lstStyle/>
          <a:p>
            <a:r>
              <a:rPr lang="en-US" sz="1000" dirty="0">
                <a:hlinkClick r:id="rId5"/>
              </a:rPr>
              <a:t>http://blog.redfin.com/local/wp-content/uploads/sites/2/2008/06/suburbs.jpg</a:t>
            </a:r>
            <a:endParaRPr lang="en-US" sz="1000" dirty="0"/>
          </a:p>
        </p:txBody>
      </p:sp>
      <p:sp>
        <p:nvSpPr>
          <p:cNvPr id="13" name="Rectangle 12"/>
          <p:cNvSpPr/>
          <p:nvPr/>
        </p:nvSpPr>
        <p:spPr>
          <a:xfrm>
            <a:off x="404052" y="6650139"/>
            <a:ext cx="6096000" cy="246221"/>
          </a:xfrm>
          <a:prstGeom prst="rect">
            <a:avLst/>
          </a:prstGeom>
        </p:spPr>
        <p:txBody>
          <a:bodyPr>
            <a:spAutoFit/>
          </a:bodyPr>
          <a:lstStyle/>
          <a:p>
            <a:r>
              <a:rPr lang="en-US" sz="1000" dirty="0">
                <a:hlinkClick r:id="rId6"/>
              </a:rPr>
              <a:t>http://www.newclearvision.com/wp-content/uploads/2011/05/suburbs.jpg</a:t>
            </a:r>
            <a:endParaRPr lang="en-US" sz="1000" dirty="0"/>
          </a:p>
        </p:txBody>
      </p:sp>
      <p:sp>
        <p:nvSpPr>
          <p:cNvPr id="3" name="Text Placeholder 2"/>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993579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122"/>
                                        </p:tgtEl>
                                      </p:cBhvr>
                                    </p:animEffect>
                                    <p:set>
                                      <p:cBhvr>
                                        <p:cTn id="24" dur="1" fill="hold">
                                          <p:stCondLst>
                                            <p:cond delay="499"/>
                                          </p:stCondLst>
                                        </p:cTn>
                                        <p:tgtEl>
                                          <p:spTgt spid="512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124"/>
                                        </p:tgtEl>
                                        <p:attrNameLst>
                                          <p:attrName>style.visibility</p:attrName>
                                        </p:attrNameLst>
                                      </p:cBhvr>
                                      <p:to>
                                        <p:strVal val="visible"/>
                                      </p:to>
                                    </p:set>
                                    <p:animEffect transition="in" filter="fade">
                                      <p:cBhvr>
                                        <p:cTn id="31" dur="500"/>
                                        <p:tgtEl>
                                          <p:spTgt spid="51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p:bldP spid="11" grpId="0"/>
      <p:bldP spid="11" grpId="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91581"/>
            <a:ext cx="9906000" cy="1032253"/>
          </a:xfrm>
        </p:spPr>
        <p:txBody>
          <a:bodyPr>
            <a:normAutofit/>
          </a:bodyPr>
          <a:lstStyle/>
          <a:p>
            <a:r>
              <a:rPr lang="en-US" sz="4400" dirty="0" smtClean="0"/>
              <a:t>Modern construction revolution</a:t>
            </a:r>
            <a:endParaRPr lang="en-US" sz="4400" dirty="0"/>
          </a:p>
        </p:txBody>
      </p:sp>
      <p:sp>
        <p:nvSpPr>
          <p:cNvPr id="4" name="Text Placeholder 3"/>
          <p:cNvSpPr>
            <a:spLocks noGrp="1"/>
          </p:cNvSpPr>
          <p:nvPr>
            <p:ph type="body" idx="1"/>
          </p:nvPr>
        </p:nvSpPr>
        <p:spPr>
          <a:xfrm>
            <a:off x="1042473" y="1596788"/>
            <a:ext cx="4867008" cy="614148"/>
          </a:xfrm>
        </p:spPr>
        <p:txBody>
          <a:bodyPr>
            <a:noAutofit/>
          </a:bodyPr>
          <a:lstStyle/>
          <a:p>
            <a:r>
              <a:rPr lang="en-US" sz="3200" dirty="0" smtClean="0"/>
              <a:t>One Design, Million Homes</a:t>
            </a:r>
            <a:endParaRPr lang="en-US" sz="3200" dirty="0"/>
          </a:p>
        </p:txBody>
      </p:sp>
      <p:sp>
        <p:nvSpPr>
          <p:cNvPr id="6" name="Text Placeholder 5"/>
          <p:cNvSpPr>
            <a:spLocks noGrp="1"/>
          </p:cNvSpPr>
          <p:nvPr>
            <p:ph type="body" sz="quarter" idx="3"/>
          </p:nvPr>
        </p:nvSpPr>
        <p:spPr>
          <a:xfrm>
            <a:off x="6018666" y="1719619"/>
            <a:ext cx="5486398" cy="466674"/>
          </a:xfrm>
        </p:spPr>
        <p:txBody>
          <a:bodyPr>
            <a:noAutofit/>
          </a:bodyPr>
          <a:lstStyle/>
          <a:p>
            <a:r>
              <a:rPr lang="en-US" sz="3200" dirty="0" smtClean="0"/>
              <a:t>One project, million dollar design</a:t>
            </a:r>
            <a:endParaRPr lang="en-US" sz="3200" dirty="0"/>
          </a:p>
        </p:txBody>
      </p:sp>
      <p:pic>
        <p:nvPicPr>
          <p:cNvPr id="5122" name="Picture 2" descr="http://blog.redfin.com/local/wp-content/uploads/sites/2/2008/06/subur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4970">
            <a:off x="754424" y="2774990"/>
            <a:ext cx="5032514" cy="33592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newclearvision.com/wp-content/uploads/2011/05/suburb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22199">
            <a:off x="679675" y="2581013"/>
            <a:ext cx="4435572" cy="32527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3206" y="6126919"/>
            <a:ext cx="3869116" cy="536685"/>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Ctrl-C, Ctrl-V, -V, -V, -V</a:t>
            </a:r>
            <a:endParaRPr lang="en-US" sz="2800" b="1" dirty="0">
              <a:effectLst>
                <a:outerShdw blurRad="38100" dist="38100" dir="2700000" algn="tl">
                  <a:srgbClr val="000000">
                    <a:alpha val="43137"/>
                  </a:srgbClr>
                </a:outerShdw>
              </a:effectLst>
            </a:endParaRPr>
          </a:p>
        </p:txBody>
      </p:sp>
      <p:pic>
        <p:nvPicPr>
          <p:cNvPr id="5126" name="Picture 6" descr="http://picturesplace.files.wordpress.com/2010/04/wpid-outrageous-modern-homes-casa-son-vida-1-the-luxury-spanish-villa-by-marcel-wanders-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883">
            <a:off x="6158156" y="2495059"/>
            <a:ext cx="5131849" cy="34246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19666" y="6457890"/>
            <a:ext cx="4735772" cy="400110"/>
          </a:xfrm>
          <a:prstGeom prst="rect">
            <a:avLst/>
          </a:prstGeom>
          <a:noFill/>
        </p:spPr>
        <p:txBody>
          <a:bodyPr wrap="square" rtlCol="0">
            <a:spAutoFit/>
          </a:bodyPr>
          <a:lstStyle/>
          <a:p>
            <a:r>
              <a:rPr lang="en-US" sz="1000" dirty="0">
                <a:hlinkClick r:id="rId6"/>
              </a:rPr>
              <a:t>http://picturesplace.files.wordpress.com/2010/04/wpid-outrageous-modern-homes-casa-son-vida-1-the-luxury-spanish-villa-by-marcel-wanders-3.jpg</a:t>
            </a:r>
            <a:endParaRPr lang="en-US" sz="1000" dirty="0"/>
          </a:p>
        </p:txBody>
      </p:sp>
      <p:sp>
        <p:nvSpPr>
          <p:cNvPr id="11" name="Rectangle 10"/>
          <p:cNvSpPr/>
          <p:nvPr/>
        </p:nvSpPr>
        <p:spPr>
          <a:xfrm>
            <a:off x="404048" y="6534835"/>
            <a:ext cx="4591033" cy="246221"/>
          </a:xfrm>
          <a:prstGeom prst="rect">
            <a:avLst/>
          </a:prstGeom>
        </p:spPr>
        <p:txBody>
          <a:bodyPr wrap="square">
            <a:spAutoFit/>
          </a:bodyPr>
          <a:lstStyle/>
          <a:p>
            <a:r>
              <a:rPr lang="en-US" sz="1000" dirty="0">
                <a:hlinkClick r:id="rId7"/>
              </a:rPr>
              <a:t>http://blog.redfin.com/local/wp-content/uploads/sites/2/2008/06/suburbs.jpg</a:t>
            </a:r>
            <a:endParaRPr lang="en-US" sz="1000" dirty="0"/>
          </a:p>
        </p:txBody>
      </p:sp>
      <p:sp>
        <p:nvSpPr>
          <p:cNvPr id="13" name="Rectangle 12"/>
          <p:cNvSpPr/>
          <p:nvPr/>
        </p:nvSpPr>
        <p:spPr>
          <a:xfrm>
            <a:off x="404052" y="6650139"/>
            <a:ext cx="6096000" cy="246221"/>
          </a:xfrm>
          <a:prstGeom prst="rect">
            <a:avLst/>
          </a:prstGeom>
        </p:spPr>
        <p:txBody>
          <a:bodyPr>
            <a:spAutoFit/>
          </a:bodyPr>
          <a:lstStyle/>
          <a:p>
            <a:r>
              <a:rPr lang="en-US" sz="1000" dirty="0">
                <a:hlinkClick r:id="rId8"/>
              </a:rPr>
              <a:t>http://www.newclearvision.com/wp-content/uploads/2011/05/suburbs.jpg</a:t>
            </a:r>
            <a:endParaRPr lang="en-US" sz="1000" dirty="0"/>
          </a:p>
        </p:txBody>
      </p:sp>
      <p:pic>
        <p:nvPicPr>
          <p:cNvPr id="5128" name="Picture 8" descr="http://blogs.voanews.com/science-world/files/2012/11/160554main_jsc2006e43519_high.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23321">
            <a:off x="6724810" y="2819192"/>
            <a:ext cx="4819867" cy="33540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408178" y="6546949"/>
            <a:ext cx="6096000" cy="246221"/>
          </a:xfrm>
          <a:prstGeom prst="rect">
            <a:avLst/>
          </a:prstGeom>
        </p:spPr>
        <p:txBody>
          <a:bodyPr>
            <a:spAutoFit/>
          </a:bodyPr>
          <a:lstStyle/>
          <a:p>
            <a:r>
              <a:rPr lang="en-US" sz="1000" dirty="0">
                <a:hlinkClick r:id="rId10"/>
              </a:rPr>
              <a:t>http://blogs.voanews.com/science-world/files/2012/11/160554main_jsc2006e43519_high.jpg</a:t>
            </a:r>
            <a:endParaRPr lang="en-US" sz="1000" dirty="0"/>
          </a:p>
        </p:txBody>
      </p:sp>
    </p:spTree>
    <p:extLst>
      <p:ext uri="{BB962C8B-B14F-4D97-AF65-F5344CB8AC3E}">
        <p14:creationId xmlns:p14="http://schemas.microsoft.com/office/powerpoint/2010/main" val="188445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500"/>
                                        <p:tgtEl>
                                          <p:spTgt spid="51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8"/>
                                        </p:tgtEl>
                                        <p:attrNameLst>
                                          <p:attrName>style.visibility</p:attrName>
                                        </p:attrNameLst>
                                      </p:cBhvr>
                                      <p:to>
                                        <p:strVal val="visible"/>
                                      </p:to>
                                    </p:set>
                                    <p:animEffect transition="in" filter="fade">
                                      <p:cBhvr>
                                        <p:cTn id="15" dur="500"/>
                                        <p:tgtEl>
                                          <p:spTgt spid="51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91581"/>
            <a:ext cx="9906000" cy="1032253"/>
          </a:xfrm>
        </p:spPr>
        <p:txBody>
          <a:bodyPr>
            <a:normAutofit/>
          </a:bodyPr>
          <a:lstStyle/>
          <a:p>
            <a:r>
              <a:rPr lang="en-US" sz="4400" dirty="0" smtClean="0"/>
              <a:t>Modern construction revolution</a:t>
            </a:r>
            <a:endParaRPr lang="en-US" sz="4400" dirty="0"/>
          </a:p>
        </p:txBody>
      </p:sp>
      <p:pic>
        <p:nvPicPr>
          <p:cNvPr id="16" name="Picture 2" descr="http://www.pbs.org/spacestation/images/gallery/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16" y="1748370"/>
            <a:ext cx="3456306" cy="258682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7" name="Picture 4" descr="http://www.nord-stream.com/media/picture_library/rgb_small/en/2011/04/nord-stream-underwater-tie-ins-background_201104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361" y="3691567"/>
            <a:ext cx="3447413" cy="24353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8" name="Picture 8" descr="http://static.ddmcdn.com/gif/levee-storm-400x26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496" y="3109081"/>
            <a:ext cx="4572000" cy="30178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9" name="Picture 6" descr="http://t3.gstatic.com/images?q=tbn:ANd9GcRrcQ_zFXgyzl2F2SIy9laMQceH-ilx9txCOGhfX10UPgTyQmtTh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067" y="2037276"/>
            <a:ext cx="2838133" cy="20090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3"/>
          </p:nvPr>
        </p:nvSpPr>
        <p:spPr/>
        <p:txBody>
          <a:bodyPr/>
          <a:lstStyle/>
          <a:p>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8445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1413" y="609600"/>
            <a:ext cx="4558347" cy="1188720"/>
          </a:xfrm>
        </p:spPr>
        <p:txBody>
          <a:bodyPr>
            <a:noAutofit/>
          </a:bodyPr>
          <a:lstStyle/>
          <a:p>
            <a:r>
              <a:rPr lang="en-US" sz="4400" dirty="0" smtClean="0"/>
              <a:t>Nature-inspired Solution</a:t>
            </a:r>
            <a:endParaRPr lang="en-US" sz="4400" dirty="0"/>
          </a:p>
        </p:txBody>
      </p:sp>
      <p:sp>
        <p:nvSpPr>
          <p:cNvPr id="9" name="Text Placeholder 8"/>
          <p:cNvSpPr>
            <a:spLocks noGrp="1"/>
          </p:cNvSpPr>
          <p:nvPr>
            <p:ph type="body" sz="half" idx="2"/>
          </p:nvPr>
        </p:nvSpPr>
        <p:spPr>
          <a:xfrm>
            <a:off x="608012" y="2249486"/>
            <a:ext cx="4040188" cy="3541714"/>
          </a:xfrm>
        </p:spPr>
        <p:txBody>
          <a:bodyPr>
            <a:noAutofit/>
          </a:bodyPr>
          <a:lstStyle/>
          <a:p>
            <a:pPr marL="457200" indent="-457200">
              <a:buFont typeface="Arial" pitchFamily="34" charset="0"/>
              <a:buChar char="•"/>
            </a:pPr>
            <a:r>
              <a:rPr lang="en-US" sz="3600" dirty="0" smtClean="0"/>
              <a:t>Adaptive</a:t>
            </a:r>
          </a:p>
          <a:p>
            <a:pPr marL="457200" indent="-457200">
              <a:buFont typeface="Arial" pitchFamily="34" charset="0"/>
              <a:buChar char="•"/>
            </a:pPr>
            <a:r>
              <a:rPr lang="en-US" sz="3600" dirty="0" smtClean="0"/>
              <a:t>Reactive</a:t>
            </a:r>
          </a:p>
          <a:p>
            <a:pPr marL="457200" indent="-457200">
              <a:buFont typeface="Arial" pitchFamily="34" charset="0"/>
              <a:buChar char="•"/>
            </a:pPr>
            <a:r>
              <a:rPr lang="en-US" sz="3600" dirty="0" smtClean="0"/>
              <a:t>Little design</a:t>
            </a:r>
          </a:p>
          <a:p>
            <a:pPr marL="914400" lvl="1" indent="-457200">
              <a:buFont typeface="Arial" pitchFamily="34" charset="0"/>
              <a:buChar char="•"/>
            </a:pPr>
            <a:r>
              <a:rPr lang="en-US" sz="3200" dirty="0" smtClean="0"/>
              <a:t>Set of goals</a:t>
            </a:r>
          </a:p>
          <a:p>
            <a:pPr marL="914400" lvl="1" indent="-457200">
              <a:buFont typeface="Arial" pitchFamily="34" charset="0"/>
              <a:buChar char="•"/>
            </a:pPr>
            <a:r>
              <a:rPr lang="en-US" sz="3200" dirty="0" smtClean="0"/>
              <a:t>Structurally stable</a:t>
            </a:r>
            <a:endParaRPr lang="en-US" sz="3200" dirty="0"/>
          </a:p>
        </p:txBody>
      </p:sp>
      <p:pic>
        <p:nvPicPr>
          <p:cNvPr id="6146" name="Picture 2" descr="http://people.seas.harvard.edu/~jkwerfel/whiteants.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600" b="84000" l="37000" r="76400">
                        <a14:foregroundMark x1="76400" y1="60200" x2="73200" y2="45600"/>
                        <a14:foregroundMark x1="59200" y1="82000" x2="69000" y2="77200"/>
                        <a14:foregroundMark x1="44800" y1="34200" x2="37000" y2="72400"/>
                        <a14:foregroundMark x1="39600" y1="80600" x2="59000" y2="84000"/>
                        <a14:foregroundMark x1="38000" y1="81000" x2="39400" y2="82200"/>
                        <a14:backgroundMark x1="70200" y1="29600" x2="74200" y2="36400"/>
                      </a14:backgroundRemoval>
                    </a14:imgEffect>
                  </a14:imgLayer>
                </a14:imgProps>
              </a:ext>
              <a:ext uri="{28A0092B-C50C-407E-A947-70E740481C1C}">
                <a14:useLocalDpi xmlns:a14="http://schemas.microsoft.com/office/drawing/2010/main" val="0"/>
              </a:ext>
            </a:extLst>
          </a:blip>
          <a:srcRect l="35867" r="20707" b="12672"/>
          <a:stretch/>
        </p:blipFill>
        <p:spPr bwMode="auto">
          <a:xfrm>
            <a:off x="9029605" y="913804"/>
            <a:ext cx="2766155" cy="5562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http://www.ldc.upenn.edu/myl/abm/termit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725" y="3467101"/>
            <a:ext cx="3371851" cy="2667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0" name="Rectangle 9"/>
          <p:cNvSpPr/>
          <p:nvPr/>
        </p:nvSpPr>
        <p:spPr>
          <a:xfrm>
            <a:off x="5465349" y="6476405"/>
            <a:ext cx="2744662" cy="246221"/>
          </a:xfrm>
          <a:prstGeom prst="rect">
            <a:avLst/>
          </a:prstGeom>
        </p:spPr>
        <p:txBody>
          <a:bodyPr wrap="none">
            <a:spAutoFit/>
          </a:bodyPr>
          <a:lstStyle/>
          <a:p>
            <a:r>
              <a:rPr lang="en-US" sz="1000" dirty="0">
                <a:hlinkClick r:id="rId6"/>
              </a:rPr>
              <a:t>http://www.ldc.upenn.edu/myl/abm/termite1.jpg</a:t>
            </a:r>
            <a:endParaRPr lang="en-US" sz="1000" dirty="0"/>
          </a:p>
        </p:txBody>
      </p:sp>
      <p:sp>
        <p:nvSpPr>
          <p:cNvPr id="12" name="Rectangle 11"/>
          <p:cNvSpPr/>
          <p:nvPr/>
        </p:nvSpPr>
        <p:spPr>
          <a:xfrm>
            <a:off x="9029604" y="6459379"/>
            <a:ext cx="2435282" cy="246221"/>
          </a:xfrm>
          <a:prstGeom prst="rect">
            <a:avLst/>
          </a:prstGeom>
        </p:spPr>
        <p:txBody>
          <a:bodyPr wrap="none">
            <a:spAutoFit/>
          </a:bodyPr>
          <a:lstStyle/>
          <a:p>
            <a:r>
              <a:rPr lang="en-US" sz="1000" dirty="0">
                <a:hlinkClick r:id="rId7"/>
              </a:rPr>
              <a:t>http://people.seas.harvard.edu/~jkwerfel/</a:t>
            </a:r>
            <a:endParaRPr lang="en-US" sz="1000" dirty="0"/>
          </a:p>
        </p:txBody>
      </p:sp>
      <p:sp>
        <p:nvSpPr>
          <p:cNvPr id="13" name="Rectangle 12"/>
          <p:cNvSpPr/>
          <p:nvPr/>
        </p:nvSpPr>
        <p:spPr>
          <a:xfrm>
            <a:off x="6494638" y="6213158"/>
            <a:ext cx="3087705" cy="246221"/>
          </a:xfrm>
          <a:prstGeom prst="rect">
            <a:avLst/>
          </a:prstGeom>
        </p:spPr>
        <p:txBody>
          <a:bodyPr wrap="none">
            <a:spAutoFit/>
          </a:bodyPr>
          <a:lstStyle/>
          <a:p>
            <a:r>
              <a:rPr lang="en-US" sz="1000" dirty="0">
                <a:hlinkClick r:id="rId8"/>
              </a:rPr>
              <a:t>http://assets.inhabitat.com/files/eastgatew_mound1.jpg</a:t>
            </a:r>
            <a:endParaRPr lang="en-US" sz="1000" dirty="0"/>
          </a:p>
        </p:txBody>
      </p:sp>
      <p:pic>
        <p:nvPicPr>
          <p:cNvPr id="6150" name="Picture 6" descr="http://assets.inhabitat.com/files/eastgatew_mound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5350" y="1407091"/>
            <a:ext cx="5907035" cy="45760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27204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500"/>
                                        <p:tgtEl>
                                          <p:spTgt spid="61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148"/>
                                        </p:tgtEl>
                                        <p:attrNameLst>
                                          <p:attrName>style.visibility</p:attrName>
                                        </p:attrNameLst>
                                      </p:cBhvr>
                                      <p:to>
                                        <p:strVal val="visible"/>
                                      </p:to>
                                    </p:set>
                                    <p:animEffect transition="in" filter="fade">
                                      <p:cBhvr>
                                        <p:cTn id="29" dur="500"/>
                                        <p:tgtEl>
                                          <p:spTgt spid="614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6146"/>
                                        </p:tgtEl>
                                      </p:cBhvr>
                                    </p:animEffect>
                                    <p:set>
                                      <p:cBhvr>
                                        <p:cTn id="41" dur="1" fill="hold">
                                          <p:stCondLst>
                                            <p:cond delay="499"/>
                                          </p:stCondLst>
                                        </p:cTn>
                                        <p:tgtEl>
                                          <p:spTgt spid="614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6148"/>
                                        </p:tgtEl>
                                      </p:cBhvr>
                                    </p:animEffect>
                                    <p:set>
                                      <p:cBhvr>
                                        <p:cTn id="44" dur="1" fill="hold">
                                          <p:stCondLst>
                                            <p:cond delay="499"/>
                                          </p:stCondLst>
                                        </p:cTn>
                                        <p:tgtEl>
                                          <p:spTgt spid="614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fade">
                                      <p:cBhvr>
                                        <p:cTn id="51" dur="500"/>
                                        <p:tgtEl>
                                          <p:spTgt spid="9">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150"/>
                                        </p:tgtEl>
                                        <p:attrNameLst>
                                          <p:attrName>style.visibility</p:attrName>
                                        </p:attrNameLst>
                                      </p:cBhvr>
                                      <p:to>
                                        <p:strVal val="visible"/>
                                      </p:to>
                                    </p:set>
                                    <p:animEffect transition="in" filter="fade">
                                      <p:cBhvr>
                                        <p:cTn id="54" dur="500"/>
                                        <p:tgtEl>
                                          <p:spTgt spid="61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animEffect transition="in" filter="fade">
                                      <p:cBhvr>
                                        <p:cTn id="61" dur="500"/>
                                        <p:tgtEl>
                                          <p:spTgt spid="9">
                                            <p:txEl>
                                              <p:pRg st="3" end="3"/>
                                            </p:txEl>
                                          </p:spTgt>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9">
                                            <p:txEl>
                                              <p:pRg st="4" end="4"/>
                                            </p:txEl>
                                          </p:spTgt>
                                        </p:tgtEl>
                                        <p:attrNameLst>
                                          <p:attrName>style.visibility</p:attrName>
                                        </p:attrNameLst>
                                      </p:cBhvr>
                                      <p:to>
                                        <p:strVal val="visible"/>
                                      </p:to>
                                    </p:set>
                                    <p:animEffect transition="in" filter="fade">
                                      <p:cBhvr>
                                        <p:cTn id="6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0" grpId="1"/>
      <p:bldP spid="12" grpId="0"/>
      <p:bldP spid="12"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6707" y="542925"/>
            <a:ext cx="4202533" cy="1068385"/>
          </a:xfrm>
        </p:spPr>
        <p:txBody>
          <a:bodyPr>
            <a:noAutofit/>
          </a:bodyPr>
          <a:lstStyle/>
          <a:p>
            <a:r>
              <a:rPr lang="en-US" sz="4400" dirty="0" smtClean="0"/>
              <a:t>Collective Construction</a:t>
            </a:r>
            <a:endParaRPr lang="en-US" sz="4400" dirty="0"/>
          </a:p>
        </p:txBody>
      </p:sp>
      <p:sp>
        <p:nvSpPr>
          <p:cNvPr id="10" name="Content Placeholder 9"/>
          <p:cNvSpPr>
            <a:spLocks noGrp="1"/>
          </p:cNvSpPr>
          <p:nvPr>
            <p:ph idx="1"/>
          </p:nvPr>
        </p:nvSpPr>
        <p:spPr>
          <a:xfrm>
            <a:off x="5953126" y="592666"/>
            <a:ext cx="5094284" cy="5198534"/>
          </a:xfrm>
        </p:spPr>
        <p:txBody>
          <a:bodyPr/>
          <a:lstStyle/>
          <a:p>
            <a:endParaRPr lang="en-US" dirty="0"/>
          </a:p>
        </p:txBody>
      </p:sp>
      <p:sp>
        <p:nvSpPr>
          <p:cNvPr id="11" name="Text Placeholder 10"/>
          <p:cNvSpPr>
            <a:spLocks noGrp="1"/>
          </p:cNvSpPr>
          <p:nvPr>
            <p:ph type="body" sz="half" idx="2"/>
          </p:nvPr>
        </p:nvSpPr>
        <p:spPr>
          <a:xfrm>
            <a:off x="1137181" y="1640676"/>
            <a:ext cx="3831059" cy="4864900"/>
          </a:xfrm>
        </p:spPr>
        <p:txBody>
          <a:bodyPr>
            <a:noAutofit/>
          </a:bodyPr>
          <a:lstStyle/>
          <a:p>
            <a:pPr marL="285750" indent="-285750">
              <a:buFont typeface="Arial" pitchFamily="34" charset="0"/>
              <a:buChar char="•"/>
            </a:pPr>
            <a:r>
              <a:rPr lang="en-US" sz="3600" dirty="0" smtClean="0"/>
              <a:t>TERMES </a:t>
            </a:r>
            <a:r>
              <a:rPr lang="en-US" sz="3600" dirty="0" smtClean="0"/>
              <a:t>Project</a:t>
            </a:r>
          </a:p>
          <a:p>
            <a:pPr marL="742950" lvl="1" indent="-285750">
              <a:buFont typeface="Arial" pitchFamily="34" charset="0"/>
              <a:buChar char="•"/>
            </a:pPr>
            <a:r>
              <a:rPr lang="en-US" sz="3400" dirty="0" smtClean="0"/>
              <a:t>Physical robots</a:t>
            </a:r>
            <a:endParaRPr lang="en-US" sz="3400" dirty="0" smtClean="0"/>
          </a:p>
          <a:p>
            <a:pPr marL="285750" indent="-285750">
              <a:buFont typeface="Arial" pitchFamily="34" charset="0"/>
              <a:buChar char="•"/>
            </a:pPr>
            <a:r>
              <a:rPr lang="en-US" sz="3600" dirty="0" err="1" smtClean="0"/>
              <a:t>Stigmergy</a:t>
            </a:r>
            <a:endParaRPr lang="en-US" sz="3600" dirty="0" smtClean="0"/>
          </a:p>
          <a:p>
            <a:pPr marL="742950" lvl="1" indent="-285750">
              <a:buFont typeface="Arial" pitchFamily="34" charset="0"/>
              <a:buChar char="•"/>
            </a:pPr>
            <a:r>
              <a:rPr lang="en-US" sz="3400" dirty="0" smtClean="0"/>
              <a:t>Taking advantage of environment</a:t>
            </a:r>
            <a:endParaRPr lang="en-US" sz="3400" dirty="0" smtClean="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68" t="21569" r="4314" b="22135"/>
          <a:stretch/>
        </p:blipFill>
        <p:spPr bwMode="auto">
          <a:xfrm>
            <a:off x="5162550" y="3844920"/>
            <a:ext cx="6710363" cy="2384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861" t="12377" r="13118" b="9389"/>
          <a:stretch/>
        </p:blipFill>
        <p:spPr bwMode="auto">
          <a:xfrm>
            <a:off x="5718446" y="619125"/>
            <a:ext cx="5244828"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606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933" y="411479"/>
            <a:ext cx="9905998" cy="960121"/>
          </a:xfrm>
        </p:spPr>
        <p:txBody>
          <a:bodyPr>
            <a:normAutofit/>
          </a:bodyPr>
          <a:lstStyle/>
          <a:p>
            <a:r>
              <a:rPr lang="en-US" sz="4400" dirty="0" smtClean="0"/>
              <a:t>Decentralized Construction</a:t>
            </a:r>
            <a:endParaRPr lang="en-US" sz="4400" dirty="0"/>
          </a:p>
        </p:txBody>
      </p:sp>
      <p:sp>
        <p:nvSpPr>
          <p:cNvPr id="4" name="Content Placeholder 3"/>
          <p:cNvSpPr>
            <a:spLocks noGrp="1"/>
          </p:cNvSpPr>
          <p:nvPr>
            <p:ph sz="half" idx="2"/>
          </p:nvPr>
        </p:nvSpPr>
        <p:spPr>
          <a:xfrm>
            <a:off x="441961" y="1548445"/>
            <a:ext cx="5501639" cy="1453834"/>
          </a:xfrm>
        </p:spPr>
        <p:txBody>
          <a:bodyPr>
            <a:noAutofit/>
          </a:bodyPr>
          <a:lstStyle/>
          <a:p>
            <a:r>
              <a:rPr lang="en-US" sz="3600" dirty="0"/>
              <a:t>P</a:t>
            </a:r>
            <a:r>
              <a:rPr lang="en-US" sz="3600" dirty="0" smtClean="0"/>
              <a:t>hysically </a:t>
            </a:r>
            <a:r>
              <a:rPr lang="en-US" sz="3600" dirty="0" smtClean="0"/>
              <a:t>sturdy</a:t>
            </a:r>
          </a:p>
          <a:p>
            <a:r>
              <a:rPr lang="en-US" sz="3600" dirty="0"/>
              <a:t>S</a:t>
            </a:r>
            <a:r>
              <a:rPr lang="en-US" sz="3600" dirty="0" smtClean="0"/>
              <a:t>table </a:t>
            </a:r>
            <a:r>
              <a:rPr lang="en-US" sz="3600" dirty="0" smtClean="0"/>
              <a:t>at all times</a:t>
            </a:r>
          </a:p>
        </p:txBody>
      </p:sp>
      <p:pic>
        <p:nvPicPr>
          <p:cNvPr id="205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20964" t="18698" r="11638" b="16598"/>
          <a:stretch/>
        </p:blipFill>
        <p:spPr bwMode="auto">
          <a:xfrm>
            <a:off x="594360" y="3154679"/>
            <a:ext cx="4892040" cy="3032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5676900" y="4236719"/>
            <a:ext cx="1668780" cy="868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37119" y="3025833"/>
            <a:ext cx="4387267" cy="3290451"/>
          </a:xfrm>
        </p:spPr>
      </p:pic>
      <p:sp>
        <p:nvSpPr>
          <p:cNvPr id="14" name="Content Placeholder 3"/>
          <p:cNvSpPr>
            <a:spLocks noGrp="1"/>
          </p:cNvSpPr>
          <p:nvPr>
            <p:ph sz="half" idx="2"/>
          </p:nvPr>
        </p:nvSpPr>
        <p:spPr>
          <a:xfrm>
            <a:off x="6511290" y="1426525"/>
            <a:ext cx="5501639" cy="1453834"/>
          </a:xfrm>
        </p:spPr>
        <p:txBody>
          <a:bodyPr>
            <a:noAutofit/>
          </a:bodyPr>
          <a:lstStyle/>
          <a:p>
            <a:r>
              <a:rPr lang="en-US" sz="3600" dirty="0" smtClean="0"/>
              <a:t>Sturdy, but unstable if built incorrectly</a:t>
            </a:r>
            <a:endParaRPr lang="en-US" sz="3600" dirty="0" smtClean="0"/>
          </a:p>
        </p:txBody>
      </p:sp>
    </p:spTree>
    <p:extLst>
      <p:ext uri="{BB962C8B-B14F-4D97-AF65-F5344CB8AC3E}">
        <p14:creationId xmlns:p14="http://schemas.microsoft.com/office/powerpoint/2010/main" val="584457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fade">
                                      <p:cBhvr>
                                        <p:cTn id="20" dur="500"/>
                                        <p:tgtEl>
                                          <p:spTgt spid="20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Project overview</a:t>
            </a:r>
            <a:endParaRPr lang="en-US" sz="4400" dirty="0"/>
          </a:p>
        </p:txBody>
      </p:sp>
      <p:sp>
        <p:nvSpPr>
          <p:cNvPr id="4" name="Text Placeholder 3"/>
          <p:cNvSpPr>
            <a:spLocks noGrp="1"/>
          </p:cNvSpPr>
          <p:nvPr>
            <p:ph type="body" idx="1"/>
          </p:nvPr>
        </p:nvSpPr>
        <p:spPr>
          <a:xfrm>
            <a:off x="1095694" y="4800836"/>
            <a:ext cx="3195241" cy="576262"/>
          </a:xfrm>
        </p:spPr>
        <p:txBody>
          <a:bodyPr/>
          <a:lstStyle/>
          <a:p>
            <a:r>
              <a:rPr lang="en-US" sz="3200" dirty="0" smtClean="0"/>
              <a:t>Software suite</a:t>
            </a:r>
            <a:endParaRPr lang="en-US" sz="3200" dirty="0"/>
          </a:p>
        </p:txBody>
      </p:sp>
      <p:pic>
        <p:nvPicPr>
          <p:cNvPr id="16" name="Picture Placeholder 15"/>
          <p:cNvPicPr>
            <a:picLocks noGrp="1" noChangeAspect="1"/>
          </p:cNvPicPr>
          <p:nvPr>
            <p:ph type="pic" idx="15"/>
          </p:nvPr>
        </p:nvPicPr>
        <p:blipFill>
          <a:blip r:embed="rId3">
            <a:extLst>
              <a:ext uri="{28A0092B-C50C-407E-A947-70E740481C1C}">
                <a14:useLocalDpi xmlns:a14="http://schemas.microsoft.com/office/drawing/2010/main" val="0"/>
              </a:ext>
            </a:extLst>
          </a:blip>
          <a:srcRect t="7609" b="7609"/>
          <a:stretch>
            <a:fillRect/>
          </a:stretch>
        </p:blipFill>
        <p:spPr>
          <a:xfrm>
            <a:off x="1141414" y="2228850"/>
            <a:ext cx="3195241" cy="1962148"/>
          </a:xfrm>
        </p:spPr>
      </p:pic>
      <p:sp>
        <p:nvSpPr>
          <p:cNvPr id="18" name="TextBox 17"/>
          <p:cNvSpPr txBox="1"/>
          <p:nvPr/>
        </p:nvSpPr>
        <p:spPr>
          <a:xfrm>
            <a:off x="4536930" y="6589752"/>
            <a:ext cx="3886201" cy="276999"/>
          </a:xfrm>
          <a:prstGeom prst="rect">
            <a:avLst/>
          </a:prstGeom>
          <a:noFill/>
        </p:spPr>
        <p:txBody>
          <a:bodyPr wrap="square" rtlCol="0">
            <a:spAutoFit/>
          </a:bodyPr>
          <a:lstStyle/>
          <a:p>
            <a:r>
              <a:rPr lang="en-US" sz="1200" dirty="0"/>
              <a:t>http://www.csiberkeley.com/files/images/SAP15_770.jpg</a:t>
            </a:r>
          </a:p>
        </p:txBody>
      </p:sp>
    </p:spTree>
    <p:extLst>
      <p:ext uri="{BB962C8B-B14F-4D97-AF65-F5344CB8AC3E}">
        <p14:creationId xmlns:p14="http://schemas.microsoft.com/office/powerpoint/2010/main" val="2360001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Project overview</a:t>
            </a:r>
            <a:endParaRPr lang="en-US" sz="4400" dirty="0"/>
          </a:p>
        </p:txBody>
      </p:sp>
      <p:sp>
        <p:nvSpPr>
          <p:cNvPr id="4" name="Text Placeholder 3"/>
          <p:cNvSpPr>
            <a:spLocks noGrp="1"/>
          </p:cNvSpPr>
          <p:nvPr>
            <p:ph type="body" idx="1"/>
          </p:nvPr>
        </p:nvSpPr>
        <p:spPr>
          <a:xfrm>
            <a:off x="1095694" y="4800836"/>
            <a:ext cx="3195241" cy="576262"/>
          </a:xfrm>
        </p:spPr>
        <p:txBody>
          <a:bodyPr/>
          <a:lstStyle/>
          <a:p>
            <a:r>
              <a:rPr lang="en-US" sz="3200" dirty="0" smtClean="0"/>
              <a:t>Software suite</a:t>
            </a:r>
            <a:endParaRPr lang="en-US" sz="3200" dirty="0"/>
          </a:p>
        </p:txBody>
      </p:sp>
      <p:pic>
        <p:nvPicPr>
          <p:cNvPr id="16" name="Picture Placeholder 15"/>
          <p:cNvPicPr>
            <a:picLocks noGrp="1" noChangeAspect="1"/>
          </p:cNvPicPr>
          <p:nvPr>
            <p:ph type="pic" idx="15"/>
          </p:nvPr>
        </p:nvPicPr>
        <p:blipFill>
          <a:blip r:embed="rId3">
            <a:extLst>
              <a:ext uri="{28A0092B-C50C-407E-A947-70E740481C1C}">
                <a14:useLocalDpi xmlns:a14="http://schemas.microsoft.com/office/drawing/2010/main" val="0"/>
              </a:ext>
            </a:extLst>
          </a:blip>
          <a:srcRect t="7609" b="7609"/>
          <a:stretch>
            <a:fillRect/>
          </a:stretch>
        </p:blipFill>
        <p:spPr>
          <a:xfrm>
            <a:off x="1141414" y="2228850"/>
            <a:ext cx="3195241" cy="1962148"/>
          </a:xfrm>
        </p:spPr>
      </p:pic>
      <p:sp>
        <p:nvSpPr>
          <p:cNvPr id="5" name="Text Placeholder 4"/>
          <p:cNvSpPr>
            <a:spLocks noGrp="1"/>
          </p:cNvSpPr>
          <p:nvPr>
            <p:ph type="body" sz="quarter" idx="3"/>
          </p:nvPr>
        </p:nvSpPr>
        <p:spPr>
          <a:xfrm>
            <a:off x="4536930" y="5639036"/>
            <a:ext cx="3200400" cy="576262"/>
          </a:xfrm>
        </p:spPr>
        <p:txBody>
          <a:bodyPr/>
          <a:lstStyle/>
          <a:p>
            <a:r>
              <a:rPr lang="en-US" sz="3200" dirty="0" smtClean="0"/>
              <a:t>Materials, </a:t>
            </a:r>
            <a:r>
              <a:rPr lang="en-US" sz="3200" dirty="0" smtClean="0"/>
              <a:t>inputs, Physics of Simulation</a:t>
            </a:r>
            <a:endParaRPr lang="en-US" sz="3200" dirty="0"/>
          </a:p>
        </p:txBody>
      </p:sp>
      <p:pic>
        <p:nvPicPr>
          <p:cNvPr id="15" name="Picture Placeholder 14"/>
          <p:cNvPicPr>
            <a:picLocks noGrp="1" noChangeAspect="1"/>
          </p:cNvPicPr>
          <p:nvPr>
            <p:ph type="pic" idx="21"/>
          </p:nvPr>
        </p:nvPicPr>
        <p:blipFill>
          <a:blip r:embed="rId4">
            <a:extLst>
              <a:ext uri="{28A0092B-C50C-407E-A947-70E740481C1C}">
                <a14:useLocalDpi xmlns:a14="http://schemas.microsoft.com/office/drawing/2010/main" val="0"/>
              </a:ext>
            </a:extLst>
          </a:blip>
          <a:srcRect t="16608" b="16608"/>
          <a:stretch>
            <a:fillRect/>
          </a:stretch>
        </p:blipFill>
        <p:spPr>
          <a:xfrm>
            <a:off x="4489053" y="2238375"/>
            <a:ext cx="3198940" cy="1952623"/>
          </a:xfrm>
          <a:prstGeom prst="round2DiagRect">
            <a:avLst>
              <a:gd name="adj1" fmla="val 14167"/>
              <a:gd name="adj2" fmla="val 0"/>
            </a:avLst>
          </a:prstGeom>
        </p:spPr>
      </p:pic>
      <p:sp>
        <p:nvSpPr>
          <p:cNvPr id="18" name="TextBox 17"/>
          <p:cNvSpPr txBox="1"/>
          <p:nvPr/>
        </p:nvSpPr>
        <p:spPr>
          <a:xfrm>
            <a:off x="4536930" y="6589752"/>
            <a:ext cx="3886201" cy="276999"/>
          </a:xfrm>
          <a:prstGeom prst="rect">
            <a:avLst/>
          </a:prstGeom>
          <a:noFill/>
        </p:spPr>
        <p:txBody>
          <a:bodyPr wrap="square" rtlCol="0">
            <a:spAutoFit/>
          </a:bodyPr>
          <a:lstStyle/>
          <a:p>
            <a:r>
              <a:rPr lang="en-US" sz="1200" dirty="0"/>
              <a:t>http://www.csiberkeley.com/files/images/SAP15_770.jpg</a:t>
            </a:r>
          </a:p>
        </p:txBody>
      </p:sp>
    </p:spTree>
    <p:extLst>
      <p:ext uri="{BB962C8B-B14F-4D97-AF65-F5344CB8AC3E}">
        <p14:creationId xmlns:p14="http://schemas.microsoft.com/office/powerpoint/2010/main" val="2360001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11287</TotalTime>
  <Words>957</Words>
  <Application>Microsoft Office PowerPoint</Application>
  <PresentationFormat>Custom</PresentationFormat>
  <Paragraphs>161</Paragraphs>
  <Slides>19</Slides>
  <Notes>13</Notes>
  <HiddenSlides>2</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Circuit</vt:lpstr>
      <vt:lpstr>Decentralized, Collective Robotic Construction </vt:lpstr>
      <vt:lpstr>Modern construction revolution</vt:lpstr>
      <vt:lpstr>Modern construction revolution</vt:lpstr>
      <vt:lpstr>Modern construction revolution</vt:lpstr>
      <vt:lpstr>Nature-inspired Solution</vt:lpstr>
      <vt:lpstr>Collective Construction</vt:lpstr>
      <vt:lpstr>Decentralized Construction</vt:lpstr>
      <vt:lpstr>Project overview</vt:lpstr>
      <vt:lpstr>Project overview</vt:lpstr>
      <vt:lpstr>Project overview</vt:lpstr>
      <vt:lpstr>Python Package - Swarm</vt:lpstr>
      <vt:lpstr>Methods: Virtual Tower Construction Simulation</vt:lpstr>
      <vt:lpstr>Construction – Simple Limit</vt:lpstr>
      <vt:lpstr>Simple Limit – In Depth</vt:lpstr>
      <vt:lpstr>Construction – Simple Limit Lowered</vt:lpstr>
      <vt:lpstr>PowerPoint Presentation</vt:lpstr>
      <vt:lpstr>Importance Scale</vt:lpstr>
      <vt:lpstr>Conclusions</vt:lpstr>
      <vt:lpstr>Acknowledgements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Perez</dc:creator>
  <cp:lastModifiedBy>Risa license</cp:lastModifiedBy>
  <cp:revision>64</cp:revision>
  <dcterms:created xsi:type="dcterms:W3CDTF">2013-07-23T20:36:41Z</dcterms:created>
  <dcterms:modified xsi:type="dcterms:W3CDTF">2013-08-05T19:59:09Z</dcterms:modified>
</cp:coreProperties>
</file>